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60" r:id="rId4"/>
    <p:sldId id="373" r:id="rId5"/>
    <p:sldId id="375" r:id="rId6"/>
    <p:sldId id="376" r:id="rId7"/>
    <p:sldId id="377" r:id="rId8"/>
    <p:sldId id="378" r:id="rId9"/>
    <p:sldId id="379" r:id="rId10"/>
    <p:sldId id="380" r:id="rId11"/>
    <p:sldId id="381" r:id="rId12"/>
    <p:sldId id="382" r:id="rId13"/>
    <p:sldId id="383" r:id="rId14"/>
    <p:sldId id="322" r:id="rId15"/>
    <p:sldId id="384" r:id="rId16"/>
    <p:sldId id="385" r:id="rId17"/>
    <p:sldId id="386" r:id="rId18"/>
    <p:sldId id="387" r:id="rId19"/>
    <p:sldId id="388" r:id="rId20"/>
    <p:sldId id="389" r:id="rId21"/>
    <p:sldId id="331" r:id="rId22"/>
    <p:sldId id="390" r:id="rId23"/>
    <p:sldId id="391" r:id="rId24"/>
    <p:sldId id="392" r:id="rId25"/>
    <p:sldId id="393" r:id="rId26"/>
    <p:sldId id="394" r:id="rId27"/>
    <p:sldId id="395" r:id="rId28"/>
    <p:sldId id="396" r:id="rId29"/>
    <p:sldId id="397" r:id="rId30"/>
    <p:sldId id="361" r:id="rId31"/>
    <p:sldId id="398" r:id="rId32"/>
    <p:sldId id="399" r:id="rId33"/>
    <p:sldId id="400" r:id="rId3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2F0CBB6-6610-4C97-B034-736701A32A37}">
          <p14:sldIdLst>
            <p14:sldId id="256"/>
          </p14:sldIdLst>
        </p14:section>
        <p14:section name="开放的世界" id="{59411CBE-A5BA-4C8D-AF13-BA529526B122}">
          <p14:sldIdLst>
            <p14:sldId id="257"/>
            <p14:sldId id="260"/>
            <p14:sldId id="373"/>
            <p14:sldId id="375"/>
            <p14:sldId id="376"/>
            <p14:sldId id="377"/>
            <p14:sldId id="378"/>
            <p14:sldId id="379"/>
            <p14:sldId id="380"/>
            <p14:sldId id="381"/>
            <p14:sldId id="382"/>
          </p14:sldIdLst>
        </p14:section>
        <p14:section name="数据科学与工程职业规划" id="{F3DD8991-D260-478F-BEF0-B4BB47EFC61A}">
          <p14:sldIdLst>
            <p14:sldId id="383"/>
            <p14:sldId id="322"/>
            <p14:sldId id="384"/>
            <p14:sldId id="385"/>
            <p14:sldId id="386"/>
            <p14:sldId id="387"/>
            <p14:sldId id="388"/>
          </p14:sldIdLst>
        </p14:section>
        <p14:section name="数据隐私与社会问题" id="{5C43580C-EF8F-4DBD-93F0-D591A06DC64C}">
          <p14:sldIdLst>
            <p14:sldId id="389"/>
            <p14:sldId id="331"/>
            <p14:sldId id="390"/>
            <p14:sldId id="391"/>
            <p14:sldId id="392"/>
            <p14:sldId id="393"/>
            <p14:sldId id="394"/>
            <p14:sldId id="395"/>
            <p14:sldId id="396"/>
          </p14:sldIdLst>
        </p14:section>
        <p14:section name="数据与人工智能伦理" id="{723D216C-4BD4-4572-9254-78403831786A}">
          <p14:sldIdLst>
            <p14:sldId id="397"/>
            <p14:sldId id="361"/>
            <p14:sldId id="398"/>
            <p14:sldId id="399"/>
            <p14:sldId id="400"/>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7E"/>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74" autoAdjust="0"/>
    <p:restoredTop sz="95267" autoAdjust="0"/>
  </p:normalViewPr>
  <p:slideViewPr>
    <p:cSldViewPr snapToGrid="0" snapToObjects="1" showGuides="1">
      <p:cViewPr varScale="1">
        <p:scale>
          <a:sx n="55" d="100"/>
          <a:sy n="55" d="100"/>
        </p:scale>
        <p:origin x="662" y="53"/>
      </p:cViewPr>
      <p:guideLst>
        <p:guide pos="3840"/>
        <p:guide orient="horz" pos="2160"/>
      </p:guideLst>
    </p:cSldViewPr>
  </p:slideViewPr>
  <p:outlineViewPr>
    <p:cViewPr>
      <p:scale>
        <a:sx n="33" d="100"/>
        <a:sy n="33" d="100"/>
      </p:scale>
      <p:origin x="0" y="-44142"/>
    </p:cViewPr>
  </p:outlineViewPr>
  <p:notesTextViewPr>
    <p:cViewPr>
      <p:scale>
        <a:sx n="3" d="2"/>
        <a:sy n="3" d="2"/>
      </p:scale>
      <p:origin x="0" y="0"/>
    </p:cViewPr>
  </p:notesTextViewPr>
  <p:sorterViewPr>
    <p:cViewPr>
      <p:scale>
        <a:sx n="66" d="100"/>
        <a:sy n="66" d="100"/>
      </p:scale>
      <p:origin x="0" y="-5136"/>
    </p:cViewPr>
  </p:sorterViewPr>
  <p:notesViewPr>
    <p:cSldViewPr snapToGrid="0" snapToObject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苏 斌" userId="6827ffa4af263392" providerId="LiveId" clId="{5AFDE847-C7BA-4D69-ABBB-56AFA92BBBA3}"/>
    <pc:docChg chg="undo custSel modSld">
      <pc:chgData name="苏 斌" userId="6827ffa4af263392" providerId="LiveId" clId="{5AFDE847-C7BA-4D69-ABBB-56AFA92BBBA3}" dt="2020-12-29T05:21:30.652" v="35" actId="313"/>
      <pc:docMkLst>
        <pc:docMk/>
      </pc:docMkLst>
      <pc:sldChg chg="modSp mod">
        <pc:chgData name="苏 斌" userId="6827ffa4af263392" providerId="LiveId" clId="{5AFDE847-C7BA-4D69-ABBB-56AFA92BBBA3}" dt="2020-12-29T05:20:59.553" v="0" actId="313"/>
        <pc:sldMkLst>
          <pc:docMk/>
          <pc:sldMk cId="2662836586" sldId="257"/>
        </pc:sldMkLst>
        <pc:spChg chg="mod">
          <ac:chgData name="苏 斌" userId="6827ffa4af263392" providerId="LiveId" clId="{5AFDE847-C7BA-4D69-ABBB-56AFA92BBBA3}" dt="2020-12-29T05:20:59.553" v="0" actId="313"/>
          <ac:spMkLst>
            <pc:docMk/>
            <pc:sldMk cId="2662836586" sldId="257"/>
            <ac:spMk id="7" creationId="{381415FF-8B7E-4DC7-BFC5-9B343EA1C0BE}"/>
          </ac:spMkLst>
        </pc:spChg>
      </pc:sldChg>
      <pc:sldChg chg="modSp mod">
        <pc:chgData name="苏 斌" userId="6827ffa4af263392" providerId="LiveId" clId="{5AFDE847-C7BA-4D69-ABBB-56AFA92BBBA3}" dt="2020-12-29T05:21:00.810" v="1" actId="313"/>
        <pc:sldMkLst>
          <pc:docMk/>
          <pc:sldMk cId="2053785096" sldId="260"/>
        </pc:sldMkLst>
        <pc:spChg chg="mod">
          <ac:chgData name="苏 斌" userId="6827ffa4af263392" providerId="LiveId" clId="{5AFDE847-C7BA-4D69-ABBB-56AFA92BBBA3}" dt="2020-12-29T05:21:00.810" v="1" actId="313"/>
          <ac:spMkLst>
            <pc:docMk/>
            <pc:sldMk cId="2053785096" sldId="260"/>
            <ac:spMk id="4" creationId="{82C44F7E-2C89-4D3C-B398-9A7A5A7254DC}"/>
          </ac:spMkLst>
        </pc:spChg>
      </pc:sldChg>
      <pc:sldChg chg="modSp mod">
        <pc:chgData name="苏 斌" userId="6827ffa4af263392" providerId="LiveId" clId="{5AFDE847-C7BA-4D69-ABBB-56AFA92BBBA3}" dt="2020-12-29T05:21:05.690" v="12" actId="313"/>
        <pc:sldMkLst>
          <pc:docMk/>
          <pc:sldMk cId="3046021916" sldId="322"/>
        </pc:sldMkLst>
        <pc:spChg chg="mod">
          <ac:chgData name="苏 斌" userId="6827ffa4af263392" providerId="LiveId" clId="{5AFDE847-C7BA-4D69-ABBB-56AFA92BBBA3}" dt="2020-12-29T05:21:05.690" v="12" actId="313"/>
          <ac:spMkLst>
            <pc:docMk/>
            <pc:sldMk cId="3046021916" sldId="322"/>
            <ac:spMk id="4" creationId="{82C44F7E-2C89-4D3C-B398-9A7A5A7254DC}"/>
          </ac:spMkLst>
        </pc:spChg>
      </pc:sldChg>
      <pc:sldChg chg="modSp mod">
        <pc:chgData name="苏 斌" userId="6827ffa4af263392" providerId="LiveId" clId="{5AFDE847-C7BA-4D69-ABBB-56AFA92BBBA3}" dt="2020-12-29T05:21:08.411" v="19" actId="313"/>
        <pc:sldMkLst>
          <pc:docMk/>
          <pc:sldMk cId="508161879" sldId="331"/>
        </pc:sldMkLst>
        <pc:spChg chg="mod">
          <ac:chgData name="苏 斌" userId="6827ffa4af263392" providerId="LiveId" clId="{5AFDE847-C7BA-4D69-ABBB-56AFA92BBBA3}" dt="2020-12-29T05:21:08.411" v="19" actId="313"/>
          <ac:spMkLst>
            <pc:docMk/>
            <pc:sldMk cId="508161879" sldId="331"/>
            <ac:spMk id="4" creationId="{82C44F7E-2C89-4D3C-B398-9A7A5A7254DC}"/>
          </ac:spMkLst>
        </pc:spChg>
      </pc:sldChg>
      <pc:sldChg chg="modSp mod">
        <pc:chgData name="苏 斌" userId="6827ffa4af263392" providerId="LiveId" clId="{5AFDE847-C7BA-4D69-ABBB-56AFA92BBBA3}" dt="2020-12-29T05:21:28.610" v="32" actId="313"/>
        <pc:sldMkLst>
          <pc:docMk/>
          <pc:sldMk cId="3884215488" sldId="361"/>
        </pc:sldMkLst>
        <pc:spChg chg="mod">
          <ac:chgData name="苏 斌" userId="6827ffa4af263392" providerId="LiveId" clId="{5AFDE847-C7BA-4D69-ABBB-56AFA92BBBA3}" dt="2020-12-29T05:21:28.610" v="32" actId="313"/>
          <ac:spMkLst>
            <pc:docMk/>
            <pc:sldMk cId="3884215488" sldId="361"/>
            <ac:spMk id="4" creationId="{82C44F7E-2C89-4D3C-B398-9A7A5A7254DC}"/>
          </ac:spMkLst>
        </pc:spChg>
      </pc:sldChg>
      <pc:sldChg chg="modSp mod">
        <pc:chgData name="苏 斌" userId="6827ffa4af263392" providerId="LiveId" clId="{5AFDE847-C7BA-4D69-ABBB-56AFA92BBBA3}" dt="2020-12-29T05:21:01.422" v="2" actId="313"/>
        <pc:sldMkLst>
          <pc:docMk/>
          <pc:sldMk cId="3009168547" sldId="373"/>
        </pc:sldMkLst>
        <pc:spChg chg="mod">
          <ac:chgData name="苏 斌" userId="6827ffa4af263392" providerId="LiveId" clId="{5AFDE847-C7BA-4D69-ABBB-56AFA92BBBA3}" dt="2020-12-29T05:21:01.422" v="2" actId="313"/>
          <ac:spMkLst>
            <pc:docMk/>
            <pc:sldMk cId="3009168547" sldId="373"/>
            <ac:spMk id="4" creationId="{82C44F7E-2C89-4D3C-B398-9A7A5A7254DC}"/>
          </ac:spMkLst>
        </pc:spChg>
      </pc:sldChg>
      <pc:sldChg chg="modSp mod">
        <pc:chgData name="苏 斌" userId="6827ffa4af263392" providerId="LiveId" clId="{5AFDE847-C7BA-4D69-ABBB-56AFA92BBBA3}" dt="2020-12-29T05:21:01.966" v="3" actId="313"/>
        <pc:sldMkLst>
          <pc:docMk/>
          <pc:sldMk cId="38600636" sldId="375"/>
        </pc:sldMkLst>
        <pc:spChg chg="mod">
          <ac:chgData name="苏 斌" userId="6827ffa4af263392" providerId="LiveId" clId="{5AFDE847-C7BA-4D69-ABBB-56AFA92BBBA3}" dt="2020-12-29T05:21:01.966" v="3" actId="313"/>
          <ac:spMkLst>
            <pc:docMk/>
            <pc:sldMk cId="38600636" sldId="375"/>
            <ac:spMk id="4" creationId="{82C44F7E-2C89-4D3C-B398-9A7A5A7254DC}"/>
          </ac:spMkLst>
        </pc:spChg>
      </pc:sldChg>
      <pc:sldChg chg="modSp mod">
        <pc:chgData name="苏 斌" userId="6827ffa4af263392" providerId="LiveId" clId="{5AFDE847-C7BA-4D69-ABBB-56AFA92BBBA3}" dt="2020-12-29T05:21:02.411" v="4" actId="313"/>
        <pc:sldMkLst>
          <pc:docMk/>
          <pc:sldMk cId="3166690916" sldId="376"/>
        </pc:sldMkLst>
        <pc:spChg chg="mod">
          <ac:chgData name="苏 斌" userId="6827ffa4af263392" providerId="LiveId" clId="{5AFDE847-C7BA-4D69-ABBB-56AFA92BBBA3}" dt="2020-12-29T05:21:02.411" v="4" actId="313"/>
          <ac:spMkLst>
            <pc:docMk/>
            <pc:sldMk cId="3166690916" sldId="376"/>
            <ac:spMk id="4" creationId="{82C44F7E-2C89-4D3C-B398-9A7A5A7254DC}"/>
          </ac:spMkLst>
        </pc:spChg>
      </pc:sldChg>
      <pc:sldChg chg="modSp mod">
        <pc:chgData name="苏 斌" userId="6827ffa4af263392" providerId="LiveId" clId="{5AFDE847-C7BA-4D69-ABBB-56AFA92BBBA3}" dt="2020-12-29T05:21:02.754" v="5" actId="313"/>
        <pc:sldMkLst>
          <pc:docMk/>
          <pc:sldMk cId="1935325547" sldId="377"/>
        </pc:sldMkLst>
        <pc:spChg chg="mod">
          <ac:chgData name="苏 斌" userId="6827ffa4af263392" providerId="LiveId" clId="{5AFDE847-C7BA-4D69-ABBB-56AFA92BBBA3}" dt="2020-12-29T05:21:02.754" v="5" actId="313"/>
          <ac:spMkLst>
            <pc:docMk/>
            <pc:sldMk cId="1935325547" sldId="377"/>
            <ac:spMk id="4" creationId="{82C44F7E-2C89-4D3C-B398-9A7A5A7254DC}"/>
          </ac:spMkLst>
        </pc:spChg>
      </pc:sldChg>
      <pc:sldChg chg="modSp mod">
        <pc:chgData name="苏 斌" userId="6827ffa4af263392" providerId="LiveId" clId="{5AFDE847-C7BA-4D69-ABBB-56AFA92BBBA3}" dt="2020-12-29T05:21:03.124" v="6" actId="313"/>
        <pc:sldMkLst>
          <pc:docMk/>
          <pc:sldMk cId="3826552565" sldId="378"/>
        </pc:sldMkLst>
        <pc:spChg chg="mod">
          <ac:chgData name="苏 斌" userId="6827ffa4af263392" providerId="LiveId" clId="{5AFDE847-C7BA-4D69-ABBB-56AFA92BBBA3}" dt="2020-12-29T05:21:03.124" v="6" actId="313"/>
          <ac:spMkLst>
            <pc:docMk/>
            <pc:sldMk cId="3826552565" sldId="378"/>
            <ac:spMk id="4" creationId="{82C44F7E-2C89-4D3C-B398-9A7A5A7254DC}"/>
          </ac:spMkLst>
        </pc:spChg>
      </pc:sldChg>
      <pc:sldChg chg="modSp mod">
        <pc:chgData name="苏 斌" userId="6827ffa4af263392" providerId="LiveId" clId="{5AFDE847-C7BA-4D69-ABBB-56AFA92BBBA3}" dt="2020-12-29T05:21:03.467" v="7" actId="313"/>
        <pc:sldMkLst>
          <pc:docMk/>
          <pc:sldMk cId="3852477290" sldId="379"/>
        </pc:sldMkLst>
        <pc:spChg chg="mod">
          <ac:chgData name="苏 斌" userId="6827ffa4af263392" providerId="LiveId" clId="{5AFDE847-C7BA-4D69-ABBB-56AFA92BBBA3}" dt="2020-12-29T05:21:03.467" v="7" actId="313"/>
          <ac:spMkLst>
            <pc:docMk/>
            <pc:sldMk cId="3852477290" sldId="379"/>
            <ac:spMk id="4" creationId="{82C44F7E-2C89-4D3C-B398-9A7A5A7254DC}"/>
          </ac:spMkLst>
        </pc:spChg>
      </pc:sldChg>
      <pc:sldChg chg="modSp mod">
        <pc:chgData name="苏 斌" userId="6827ffa4af263392" providerId="LiveId" clId="{5AFDE847-C7BA-4D69-ABBB-56AFA92BBBA3}" dt="2020-12-29T05:21:03.870" v="8" actId="313"/>
        <pc:sldMkLst>
          <pc:docMk/>
          <pc:sldMk cId="1063914232" sldId="380"/>
        </pc:sldMkLst>
        <pc:spChg chg="mod">
          <ac:chgData name="苏 斌" userId="6827ffa4af263392" providerId="LiveId" clId="{5AFDE847-C7BA-4D69-ABBB-56AFA92BBBA3}" dt="2020-12-29T05:21:03.870" v="8" actId="313"/>
          <ac:spMkLst>
            <pc:docMk/>
            <pc:sldMk cId="1063914232" sldId="380"/>
            <ac:spMk id="4" creationId="{82C44F7E-2C89-4D3C-B398-9A7A5A7254DC}"/>
          </ac:spMkLst>
        </pc:spChg>
      </pc:sldChg>
      <pc:sldChg chg="modSp mod">
        <pc:chgData name="苏 斌" userId="6827ffa4af263392" providerId="LiveId" clId="{5AFDE847-C7BA-4D69-ABBB-56AFA92BBBA3}" dt="2020-12-29T05:21:04.261" v="9" actId="313"/>
        <pc:sldMkLst>
          <pc:docMk/>
          <pc:sldMk cId="285697053" sldId="381"/>
        </pc:sldMkLst>
        <pc:spChg chg="mod">
          <ac:chgData name="苏 斌" userId="6827ffa4af263392" providerId="LiveId" clId="{5AFDE847-C7BA-4D69-ABBB-56AFA92BBBA3}" dt="2020-12-29T05:21:04.261" v="9" actId="313"/>
          <ac:spMkLst>
            <pc:docMk/>
            <pc:sldMk cId="285697053" sldId="381"/>
            <ac:spMk id="4" creationId="{82C44F7E-2C89-4D3C-B398-9A7A5A7254DC}"/>
          </ac:spMkLst>
        </pc:spChg>
      </pc:sldChg>
      <pc:sldChg chg="modSp mod">
        <pc:chgData name="苏 斌" userId="6827ffa4af263392" providerId="LiveId" clId="{5AFDE847-C7BA-4D69-ABBB-56AFA92BBBA3}" dt="2020-12-29T05:21:04.596" v="10" actId="313"/>
        <pc:sldMkLst>
          <pc:docMk/>
          <pc:sldMk cId="4036984654" sldId="382"/>
        </pc:sldMkLst>
        <pc:spChg chg="mod">
          <ac:chgData name="苏 斌" userId="6827ffa4af263392" providerId="LiveId" clId="{5AFDE847-C7BA-4D69-ABBB-56AFA92BBBA3}" dt="2020-12-29T05:21:04.596" v="10" actId="313"/>
          <ac:spMkLst>
            <pc:docMk/>
            <pc:sldMk cId="4036984654" sldId="382"/>
            <ac:spMk id="4" creationId="{82C44F7E-2C89-4D3C-B398-9A7A5A7254DC}"/>
          </ac:spMkLst>
        </pc:spChg>
      </pc:sldChg>
      <pc:sldChg chg="modSp mod">
        <pc:chgData name="苏 斌" userId="6827ffa4af263392" providerId="LiveId" clId="{5AFDE847-C7BA-4D69-ABBB-56AFA92BBBA3}" dt="2020-12-29T05:21:04.905" v="11" actId="313"/>
        <pc:sldMkLst>
          <pc:docMk/>
          <pc:sldMk cId="454919639" sldId="383"/>
        </pc:sldMkLst>
        <pc:spChg chg="mod">
          <ac:chgData name="苏 斌" userId="6827ffa4af263392" providerId="LiveId" clId="{5AFDE847-C7BA-4D69-ABBB-56AFA92BBBA3}" dt="2020-12-29T05:21:04.905" v="11" actId="313"/>
          <ac:spMkLst>
            <pc:docMk/>
            <pc:sldMk cId="454919639" sldId="383"/>
            <ac:spMk id="7" creationId="{381415FF-8B7E-4DC7-BFC5-9B343EA1C0BE}"/>
          </ac:spMkLst>
        </pc:spChg>
      </pc:sldChg>
      <pc:sldChg chg="modSp mod">
        <pc:chgData name="苏 斌" userId="6827ffa4af263392" providerId="LiveId" clId="{5AFDE847-C7BA-4D69-ABBB-56AFA92BBBA3}" dt="2020-12-29T05:21:05.997" v="13" actId="313"/>
        <pc:sldMkLst>
          <pc:docMk/>
          <pc:sldMk cId="3463173514" sldId="384"/>
        </pc:sldMkLst>
        <pc:spChg chg="mod">
          <ac:chgData name="苏 斌" userId="6827ffa4af263392" providerId="LiveId" clId="{5AFDE847-C7BA-4D69-ABBB-56AFA92BBBA3}" dt="2020-12-29T05:21:05.997" v="13" actId="313"/>
          <ac:spMkLst>
            <pc:docMk/>
            <pc:sldMk cId="3463173514" sldId="384"/>
            <ac:spMk id="4" creationId="{82C44F7E-2C89-4D3C-B398-9A7A5A7254DC}"/>
          </ac:spMkLst>
        </pc:spChg>
      </pc:sldChg>
      <pc:sldChg chg="modSp mod">
        <pc:chgData name="苏 斌" userId="6827ffa4af263392" providerId="LiveId" clId="{5AFDE847-C7BA-4D69-ABBB-56AFA92BBBA3}" dt="2020-12-29T05:21:06.279" v="14" actId="313"/>
        <pc:sldMkLst>
          <pc:docMk/>
          <pc:sldMk cId="2973376239" sldId="385"/>
        </pc:sldMkLst>
        <pc:spChg chg="mod">
          <ac:chgData name="苏 斌" userId="6827ffa4af263392" providerId="LiveId" clId="{5AFDE847-C7BA-4D69-ABBB-56AFA92BBBA3}" dt="2020-12-29T05:21:06.279" v="14" actId="313"/>
          <ac:spMkLst>
            <pc:docMk/>
            <pc:sldMk cId="2973376239" sldId="385"/>
            <ac:spMk id="4" creationId="{82C44F7E-2C89-4D3C-B398-9A7A5A7254DC}"/>
          </ac:spMkLst>
        </pc:spChg>
      </pc:sldChg>
      <pc:sldChg chg="modSp mod">
        <pc:chgData name="苏 斌" userId="6827ffa4af263392" providerId="LiveId" clId="{5AFDE847-C7BA-4D69-ABBB-56AFA92BBBA3}" dt="2020-12-29T05:21:06.902" v="15" actId="313"/>
        <pc:sldMkLst>
          <pc:docMk/>
          <pc:sldMk cId="3268816485" sldId="386"/>
        </pc:sldMkLst>
        <pc:spChg chg="mod">
          <ac:chgData name="苏 斌" userId="6827ffa4af263392" providerId="LiveId" clId="{5AFDE847-C7BA-4D69-ABBB-56AFA92BBBA3}" dt="2020-12-29T05:21:06.902" v="15" actId="313"/>
          <ac:spMkLst>
            <pc:docMk/>
            <pc:sldMk cId="3268816485" sldId="386"/>
            <ac:spMk id="4" creationId="{82C44F7E-2C89-4D3C-B398-9A7A5A7254DC}"/>
          </ac:spMkLst>
        </pc:spChg>
      </pc:sldChg>
      <pc:sldChg chg="modSp mod">
        <pc:chgData name="苏 斌" userId="6827ffa4af263392" providerId="LiveId" clId="{5AFDE847-C7BA-4D69-ABBB-56AFA92BBBA3}" dt="2020-12-29T05:21:07.270" v="16" actId="313"/>
        <pc:sldMkLst>
          <pc:docMk/>
          <pc:sldMk cId="28900995" sldId="387"/>
        </pc:sldMkLst>
        <pc:spChg chg="mod">
          <ac:chgData name="苏 斌" userId="6827ffa4af263392" providerId="LiveId" clId="{5AFDE847-C7BA-4D69-ABBB-56AFA92BBBA3}" dt="2020-12-29T05:21:07.270" v="16" actId="313"/>
          <ac:spMkLst>
            <pc:docMk/>
            <pc:sldMk cId="28900995" sldId="387"/>
            <ac:spMk id="4" creationId="{82C44F7E-2C89-4D3C-B398-9A7A5A7254DC}"/>
          </ac:spMkLst>
        </pc:spChg>
      </pc:sldChg>
      <pc:sldChg chg="modSp mod">
        <pc:chgData name="苏 斌" userId="6827ffa4af263392" providerId="LiveId" clId="{5AFDE847-C7BA-4D69-ABBB-56AFA92BBBA3}" dt="2020-12-29T05:21:07.562" v="17" actId="313"/>
        <pc:sldMkLst>
          <pc:docMk/>
          <pc:sldMk cId="4007465465" sldId="388"/>
        </pc:sldMkLst>
        <pc:spChg chg="mod">
          <ac:chgData name="苏 斌" userId="6827ffa4af263392" providerId="LiveId" clId="{5AFDE847-C7BA-4D69-ABBB-56AFA92BBBA3}" dt="2020-12-29T05:21:07.562" v="17" actId="313"/>
          <ac:spMkLst>
            <pc:docMk/>
            <pc:sldMk cId="4007465465" sldId="388"/>
            <ac:spMk id="4" creationId="{82C44F7E-2C89-4D3C-B398-9A7A5A7254DC}"/>
          </ac:spMkLst>
        </pc:spChg>
      </pc:sldChg>
      <pc:sldChg chg="modSp mod">
        <pc:chgData name="苏 斌" userId="6827ffa4af263392" providerId="LiveId" clId="{5AFDE847-C7BA-4D69-ABBB-56AFA92BBBA3}" dt="2020-12-29T05:21:07.997" v="18" actId="313"/>
        <pc:sldMkLst>
          <pc:docMk/>
          <pc:sldMk cId="4017223796" sldId="389"/>
        </pc:sldMkLst>
        <pc:spChg chg="mod">
          <ac:chgData name="苏 斌" userId="6827ffa4af263392" providerId="LiveId" clId="{5AFDE847-C7BA-4D69-ABBB-56AFA92BBBA3}" dt="2020-12-29T05:21:07.997" v="18" actId="313"/>
          <ac:spMkLst>
            <pc:docMk/>
            <pc:sldMk cId="4017223796" sldId="389"/>
            <ac:spMk id="7" creationId="{381415FF-8B7E-4DC7-BFC5-9B343EA1C0BE}"/>
          </ac:spMkLst>
        </pc:spChg>
      </pc:sldChg>
      <pc:sldChg chg="modSp mod">
        <pc:chgData name="苏 斌" userId="6827ffa4af263392" providerId="LiveId" clId="{5AFDE847-C7BA-4D69-ABBB-56AFA92BBBA3}" dt="2020-12-29T05:21:08.744" v="20" actId="313"/>
        <pc:sldMkLst>
          <pc:docMk/>
          <pc:sldMk cId="2569543601" sldId="390"/>
        </pc:sldMkLst>
        <pc:spChg chg="mod">
          <ac:chgData name="苏 斌" userId="6827ffa4af263392" providerId="LiveId" clId="{5AFDE847-C7BA-4D69-ABBB-56AFA92BBBA3}" dt="2020-12-29T05:21:08.744" v="20" actId="313"/>
          <ac:spMkLst>
            <pc:docMk/>
            <pc:sldMk cId="2569543601" sldId="390"/>
            <ac:spMk id="4" creationId="{82C44F7E-2C89-4D3C-B398-9A7A5A7254DC}"/>
          </ac:spMkLst>
        </pc:spChg>
      </pc:sldChg>
      <pc:sldChg chg="modSp mod">
        <pc:chgData name="苏 斌" userId="6827ffa4af263392" providerId="LiveId" clId="{5AFDE847-C7BA-4D69-ABBB-56AFA92BBBA3}" dt="2020-12-29T05:21:09.025" v="21" actId="313"/>
        <pc:sldMkLst>
          <pc:docMk/>
          <pc:sldMk cId="2916649202" sldId="391"/>
        </pc:sldMkLst>
        <pc:spChg chg="mod">
          <ac:chgData name="苏 斌" userId="6827ffa4af263392" providerId="LiveId" clId="{5AFDE847-C7BA-4D69-ABBB-56AFA92BBBA3}" dt="2020-12-29T05:21:09.025" v="21" actId="313"/>
          <ac:spMkLst>
            <pc:docMk/>
            <pc:sldMk cId="2916649202" sldId="391"/>
            <ac:spMk id="4" creationId="{82C44F7E-2C89-4D3C-B398-9A7A5A7254DC}"/>
          </ac:spMkLst>
        </pc:spChg>
      </pc:sldChg>
      <pc:sldChg chg="modSp mod">
        <pc:chgData name="苏 斌" userId="6827ffa4af263392" providerId="LiveId" clId="{5AFDE847-C7BA-4D69-ABBB-56AFA92BBBA3}" dt="2020-12-29T05:21:09.326" v="22" actId="313"/>
        <pc:sldMkLst>
          <pc:docMk/>
          <pc:sldMk cId="3692507308" sldId="392"/>
        </pc:sldMkLst>
        <pc:spChg chg="mod">
          <ac:chgData name="苏 斌" userId="6827ffa4af263392" providerId="LiveId" clId="{5AFDE847-C7BA-4D69-ABBB-56AFA92BBBA3}" dt="2020-12-29T05:21:09.326" v="22" actId="313"/>
          <ac:spMkLst>
            <pc:docMk/>
            <pc:sldMk cId="3692507308" sldId="392"/>
            <ac:spMk id="4" creationId="{82C44F7E-2C89-4D3C-B398-9A7A5A7254DC}"/>
          </ac:spMkLst>
        </pc:spChg>
      </pc:sldChg>
      <pc:sldChg chg="modSp mod">
        <pc:chgData name="苏 斌" userId="6827ffa4af263392" providerId="LiveId" clId="{5AFDE847-C7BA-4D69-ABBB-56AFA92BBBA3}" dt="2020-12-29T05:21:09.593" v="23" actId="313"/>
        <pc:sldMkLst>
          <pc:docMk/>
          <pc:sldMk cId="2945607881" sldId="393"/>
        </pc:sldMkLst>
        <pc:spChg chg="mod">
          <ac:chgData name="苏 斌" userId="6827ffa4af263392" providerId="LiveId" clId="{5AFDE847-C7BA-4D69-ABBB-56AFA92BBBA3}" dt="2020-12-29T05:21:09.593" v="23" actId="313"/>
          <ac:spMkLst>
            <pc:docMk/>
            <pc:sldMk cId="2945607881" sldId="393"/>
            <ac:spMk id="4" creationId="{82C44F7E-2C89-4D3C-B398-9A7A5A7254DC}"/>
          </ac:spMkLst>
        </pc:spChg>
      </pc:sldChg>
      <pc:sldChg chg="modSp mod">
        <pc:chgData name="苏 斌" userId="6827ffa4af263392" providerId="LiveId" clId="{5AFDE847-C7BA-4D69-ABBB-56AFA92BBBA3}" dt="2020-12-29T05:21:09.899" v="24" actId="313"/>
        <pc:sldMkLst>
          <pc:docMk/>
          <pc:sldMk cId="1201803727" sldId="394"/>
        </pc:sldMkLst>
        <pc:spChg chg="mod">
          <ac:chgData name="苏 斌" userId="6827ffa4af263392" providerId="LiveId" clId="{5AFDE847-C7BA-4D69-ABBB-56AFA92BBBA3}" dt="2020-12-29T05:21:09.899" v="24" actId="313"/>
          <ac:spMkLst>
            <pc:docMk/>
            <pc:sldMk cId="1201803727" sldId="394"/>
            <ac:spMk id="4" creationId="{82C44F7E-2C89-4D3C-B398-9A7A5A7254DC}"/>
          </ac:spMkLst>
        </pc:spChg>
      </pc:sldChg>
      <pc:sldChg chg="modSp mod">
        <pc:chgData name="苏 斌" userId="6827ffa4af263392" providerId="LiveId" clId="{5AFDE847-C7BA-4D69-ABBB-56AFA92BBBA3}" dt="2020-12-29T05:21:10.244" v="25" actId="313"/>
        <pc:sldMkLst>
          <pc:docMk/>
          <pc:sldMk cId="3343431089" sldId="395"/>
        </pc:sldMkLst>
        <pc:spChg chg="mod">
          <ac:chgData name="苏 斌" userId="6827ffa4af263392" providerId="LiveId" clId="{5AFDE847-C7BA-4D69-ABBB-56AFA92BBBA3}" dt="2020-12-29T05:21:10.244" v="25" actId="313"/>
          <ac:spMkLst>
            <pc:docMk/>
            <pc:sldMk cId="3343431089" sldId="395"/>
            <ac:spMk id="4" creationId="{82C44F7E-2C89-4D3C-B398-9A7A5A7254DC}"/>
          </ac:spMkLst>
        </pc:spChg>
      </pc:sldChg>
      <pc:sldChg chg="modSp mod">
        <pc:chgData name="苏 斌" userId="6827ffa4af263392" providerId="LiveId" clId="{5AFDE847-C7BA-4D69-ABBB-56AFA92BBBA3}" dt="2020-12-29T05:21:20.040" v="30" actId="313"/>
        <pc:sldMkLst>
          <pc:docMk/>
          <pc:sldMk cId="39176923" sldId="396"/>
        </pc:sldMkLst>
        <pc:spChg chg="mod">
          <ac:chgData name="苏 斌" userId="6827ffa4af263392" providerId="LiveId" clId="{5AFDE847-C7BA-4D69-ABBB-56AFA92BBBA3}" dt="2020-12-29T05:21:15.855" v="28" actId="313"/>
          <ac:spMkLst>
            <pc:docMk/>
            <pc:sldMk cId="39176923" sldId="396"/>
            <ac:spMk id="3" creationId="{D22CD8A6-232E-4EEA-9F6B-23D1F05D71E3}"/>
          </ac:spMkLst>
        </pc:spChg>
        <pc:spChg chg="mod">
          <ac:chgData name="苏 斌" userId="6827ffa4af263392" providerId="LiveId" clId="{5AFDE847-C7BA-4D69-ABBB-56AFA92BBBA3}" dt="2020-12-29T05:21:20.040" v="30" actId="313"/>
          <ac:spMkLst>
            <pc:docMk/>
            <pc:sldMk cId="39176923" sldId="396"/>
            <ac:spMk id="4" creationId="{82C44F7E-2C89-4D3C-B398-9A7A5A7254DC}"/>
          </ac:spMkLst>
        </pc:spChg>
      </pc:sldChg>
      <pc:sldChg chg="modSp mod">
        <pc:chgData name="苏 斌" userId="6827ffa4af263392" providerId="LiveId" clId="{5AFDE847-C7BA-4D69-ABBB-56AFA92BBBA3}" dt="2020-12-29T05:21:27.709" v="31" actId="313"/>
        <pc:sldMkLst>
          <pc:docMk/>
          <pc:sldMk cId="338341649" sldId="397"/>
        </pc:sldMkLst>
        <pc:spChg chg="mod">
          <ac:chgData name="苏 斌" userId="6827ffa4af263392" providerId="LiveId" clId="{5AFDE847-C7BA-4D69-ABBB-56AFA92BBBA3}" dt="2020-12-29T05:21:27.709" v="31" actId="313"/>
          <ac:spMkLst>
            <pc:docMk/>
            <pc:sldMk cId="338341649" sldId="397"/>
            <ac:spMk id="7" creationId="{381415FF-8B7E-4DC7-BFC5-9B343EA1C0BE}"/>
          </ac:spMkLst>
        </pc:spChg>
      </pc:sldChg>
      <pc:sldChg chg="modSp mod">
        <pc:chgData name="苏 斌" userId="6827ffa4af263392" providerId="LiveId" clId="{5AFDE847-C7BA-4D69-ABBB-56AFA92BBBA3}" dt="2020-12-29T05:21:29.224" v="33" actId="313"/>
        <pc:sldMkLst>
          <pc:docMk/>
          <pc:sldMk cId="2738881014" sldId="398"/>
        </pc:sldMkLst>
        <pc:spChg chg="mod">
          <ac:chgData name="苏 斌" userId="6827ffa4af263392" providerId="LiveId" clId="{5AFDE847-C7BA-4D69-ABBB-56AFA92BBBA3}" dt="2020-12-29T05:21:29.224" v="33" actId="313"/>
          <ac:spMkLst>
            <pc:docMk/>
            <pc:sldMk cId="2738881014" sldId="398"/>
            <ac:spMk id="4" creationId="{82C44F7E-2C89-4D3C-B398-9A7A5A7254DC}"/>
          </ac:spMkLst>
        </pc:spChg>
      </pc:sldChg>
      <pc:sldChg chg="modSp mod">
        <pc:chgData name="苏 斌" userId="6827ffa4af263392" providerId="LiveId" clId="{5AFDE847-C7BA-4D69-ABBB-56AFA92BBBA3}" dt="2020-12-29T05:21:29.731" v="34" actId="313"/>
        <pc:sldMkLst>
          <pc:docMk/>
          <pc:sldMk cId="473348023" sldId="399"/>
        </pc:sldMkLst>
        <pc:spChg chg="mod">
          <ac:chgData name="苏 斌" userId="6827ffa4af263392" providerId="LiveId" clId="{5AFDE847-C7BA-4D69-ABBB-56AFA92BBBA3}" dt="2020-12-29T05:21:29.731" v="34" actId="313"/>
          <ac:spMkLst>
            <pc:docMk/>
            <pc:sldMk cId="473348023" sldId="399"/>
            <ac:spMk id="4" creationId="{82C44F7E-2C89-4D3C-B398-9A7A5A7254DC}"/>
          </ac:spMkLst>
        </pc:spChg>
      </pc:sldChg>
      <pc:sldChg chg="modSp mod">
        <pc:chgData name="苏 斌" userId="6827ffa4af263392" providerId="LiveId" clId="{5AFDE847-C7BA-4D69-ABBB-56AFA92BBBA3}" dt="2020-12-29T05:21:30.652" v="35" actId="313"/>
        <pc:sldMkLst>
          <pc:docMk/>
          <pc:sldMk cId="126164068" sldId="400"/>
        </pc:sldMkLst>
        <pc:spChg chg="mod">
          <ac:chgData name="苏 斌" userId="6827ffa4af263392" providerId="LiveId" clId="{5AFDE847-C7BA-4D69-ABBB-56AFA92BBBA3}" dt="2020-12-29T05:21:30.652" v="35" actId="313"/>
          <ac:spMkLst>
            <pc:docMk/>
            <pc:sldMk cId="126164068" sldId="400"/>
            <ac:spMk id="7" creationId="{381415FF-8B7E-4DC7-BFC5-9B343EA1C0B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734EAB-9FBF-461F-BF6B-35BBC20C60BA}" type="datetime1">
              <a:rPr lang="zh-CN" altLang="en-US" smtClean="0">
                <a:latin typeface="Microsoft YaHei UI" panose="020B0503020204020204" pitchFamily="34" charset="-122"/>
                <a:ea typeface="Microsoft YaHei UI" panose="020B0503020204020204" pitchFamily="34" charset="-122"/>
              </a:rPr>
              <a:t>2020/12/29</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9383FC2-185F-4ADF-86B7-D25D3EBE40AA}" type="datetime1">
              <a:rPr lang="zh-CN" altLang="en-US" smtClean="0"/>
              <a:t>2020/12/29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smtClean="0"/>
              <a:pPr/>
              <a:t>‹#›</a:t>
            </a:fld>
            <a:endParaRPr lang="zh-CN" alt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2"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3" name="形状 62" title="图案">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布局">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42" name="形状 62" title="图案">
            <a:extLst>
              <a:ext uri="{FF2B5EF4-FFF2-40B4-BE49-F238E27FC236}">
                <a16:creationId xmlns:a16="http://schemas.microsoft.com/office/drawing/2014/main" id="{2683CBB0-468F-4DD2-853B-FBFFA91B662E}"/>
              </a:ext>
            </a:extLst>
          </p:cNvPr>
          <p:cNvSpPr/>
          <p:nvPr userDrawn="1"/>
        </p:nvSpPr>
        <p:spPr>
          <a:xfrm rot="16200000" flipV="1">
            <a:off x="1464874" y="4226449"/>
            <a:ext cx="0" cy="1276492"/>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457200" indent="0">
              <a:buNone/>
              <a:defRPr/>
            </a:lvl2pPr>
          </a:lstStyle>
          <a:p>
            <a:pPr lvl="0" rtl="0"/>
            <a:r>
              <a:rPr lang="zh-CN" altLang="en-US" noProof="0" dirty="0"/>
              <a:t>单击以编辑母版 </a:t>
            </a:r>
            <a:br>
              <a:rPr lang="zh-CN" altLang="en-US" noProof="0" dirty="0"/>
            </a:br>
            <a:r>
              <a:rPr lang="zh-CN" altLang="en-US" noProof="0" dirty="0"/>
              <a:t>文本样式</a:t>
            </a:r>
          </a:p>
        </p:txBody>
      </p:sp>
      <p:sp>
        <p:nvSpPr>
          <p:cNvPr id="3" name="长方形 2" title="图案">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形状 62" title="图案">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3"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布局">
    <p:bg>
      <p:bgPr>
        <a:solidFill>
          <a:schemeClr val="bg1"/>
        </a:solidFill>
        <a:effectLst/>
      </p:bgPr>
    </p:bg>
    <p:spTree>
      <p:nvGrpSpPr>
        <p:cNvPr id="1" name=""/>
        <p:cNvGrpSpPr/>
        <p:nvPr/>
      </p:nvGrpSpPr>
      <p:grpSpPr>
        <a:xfrm>
          <a:off x="0" y="0"/>
          <a:ext cx="0" cy="0"/>
          <a:chOff x="0" y="0"/>
          <a:chExt cx="0" cy="0"/>
        </a:xfrm>
      </p:grpSpPr>
      <p:sp>
        <p:nvSpPr>
          <p:cNvPr id="29" name="图片占位符 28" title="图案">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长方形 2" title="图案"/>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p:nvPr>
        </p:nvSpPr>
        <p:spPr>
          <a:xfrm>
            <a:off x="6295131" y="879710"/>
            <a:ext cx="4801847" cy="755650"/>
          </a:xfrm>
        </p:spPr>
        <p:txBody>
          <a:bodyPr rtlCol="0" anchor="ctr">
            <a:normAutofit/>
          </a:bodyPr>
          <a:lstStyle>
            <a:lvl1pPr marL="0" indent="0">
              <a:buNone/>
              <a:defRPr sz="2400">
                <a:solidFill>
                  <a:schemeClr val="tx2"/>
                </a:solidFill>
                <a:latin typeface="黑体" panose="02010609060101010101" pitchFamily="49" charset="-122"/>
                <a:ea typeface="黑体" panose="02010609060101010101" pitchFamily="49" charset="-122"/>
                <a:cs typeface="Arial" panose="020B0604020202020204" pitchFamily="34" charset="0"/>
              </a:defRPr>
            </a:lvl1pPr>
            <a:lvl2pPr marL="457200" indent="0">
              <a:buNone/>
              <a:defRPr/>
            </a:lvl2pPr>
          </a:lstStyle>
          <a:p>
            <a:pPr lvl="0" rtl="0"/>
            <a:endParaRPr lang="zh-CN" altLang="en-US" noProof="0" dirty="0"/>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p:nvPr>
        </p:nvSpPr>
        <p:spPr>
          <a:xfrm>
            <a:off x="6295131" y="1956155"/>
            <a:ext cx="4801847" cy="755650"/>
          </a:xfrm>
        </p:spPr>
        <p:txBody>
          <a:bodyPr vert="horz" lIns="91440" tIns="45720" rIns="91440" bIns="45720" rtlCol="0" anchor="ctr">
            <a:normAutofit/>
          </a:bodyPr>
          <a:lstStyle>
            <a:lvl1pPr marL="0" indent="0">
              <a:buNone/>
              <a:defRPr lang="zh-CN" altLang="en-US" sz="2400" noProof="0" dirty="0">
                <a:latin typeface="黑体" panose="02010609060101010101" pitchFamily="49" charset="-122"/>
                <a:ea typeface="黑体" panose="02010609060101010101" pitchFamily="49" charset="-122"/>
              </a:defRPr>
            </a:lvl1pPr>
          </a:lstStyle>
          <a:p>
            <a:pPr marL="228600" lvl="0" indent="-228600"/>
            <a:endParaRPr lang="zh-CN" altLang="en-US" noProof="0" dirty="0"/>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p:nvPr>
        </p:nvSpPr>
        <p:spPr>
          <a:xfrm>
            <a:off x="6295131" y="303260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p:nvPr>
        </p:nvSpPr>
        <p:spPr>
          <a:xfrm>
            <a:off x="6295131" y="4109045"/>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p:nvPr>
        </p:nvSpPr>
        <p:spPr>
          <a:xfrm>
            <a:off x="6295131" y="5185490"/>
            <a:ext cx="4801847" cy="755650"/>
          </a:xfrm>
        </p:spPr>
        <p:txBody>
          <a:bodyPr vert="horz" lIns="91440" tIns="45720" rIns="91440" bIns="45720" rtlCol="0" anchor="ctr">
            <a:normAutofit/>
          </a:bodyPr>
          <a:lstStyle>
            <a:lvl1pPr>
              <a:defRPr lang="zh-CN" altLang="en-US" sz="2400" noProof="0" dirty="0">
                <a:latin typeface="黑体" panose="02010609060101010101" pitchFamily="49" charset="-122"/>
                <a:ea typeface="黑体" panose="02010609060101010101" pitchFamily="49" charset="-122"/>
              </a:defRPr>
            </a:lvl1pPr>
          </a:lstStyle>
          <a:p>
            <a:pPr marL="0" lvl="0" indent="0">
              <a:buNone/>
            </a:pPr>
            <a:endParaRPr lang="zh-CN" altLang="en-US" noProof="0" dirty="0"/>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1</a:t>
            </a:r>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2</a:t>
            </a:r>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3</a:t>
            </a:r>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4</a:t>
            </a:r>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dirty="0"/>
              <a:t>5</a:t>
            </a:r>
          </a:p>
        </p:txBody>
      </p:sp>
      <p:sp>
        <p:nvSpPr>
          <p:cNvPr id="15"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dirty="0"/>
              <a:t>议程​​</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6" name="形状 62" title="图案">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9"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形状 62" title="图案">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自定义布局">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3"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dirty="0"/>
              <a:t>单击此处添加标题</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atin typeface="Microsoft YaHei Light" panose="020B0502040204020203" pitchFamily="34" charset="-122"/>
                <a:ea typeface="Microsoft YaHei Light" panose="020B0502040204020203" pitchFamily="34" charset="-122"/>
              </a:defRPr>
            </a:lvl1pPr>
            <a:lvl2pPr>
              <a:defRPr sz="1200">
                <a:latin typeface="Microsoft YaHei Light" panose="020B0502040204020203" pitchFamily="34" charset="-122"/>
                <a:ea typeface="Microsoft YaHei Light" panose="020B0502040204020203" pitchFamily="34" charset="-122"/>
              </a:defRPr>
            </a:lvl2pPr>
            <a:lvl3pPr>
              <a:defRPr sz="1100">
                <a:latin typeface="Microsoft YaHei Light" panose="020B0502040204020203" pitchFamily="34" charset="-122"/>
                <a:ea typeface="Microsoft YaHei Light" panose="020B0502040204020203" pitchFamily="34" charset="-122"/>
              </a:defRPr>
            </a:lvl3pPr>
            <a:lvl4pPr>
              <a:defRPr sz="1050">
                <a:latin typeface="Microsoft YaHei Light" panose="020B0502040204020203" pitchFamily="34" charset="-122"/>
                <a:ea typeface="Microsoft YaHei Light" panose="020B0502040204020203" pitchFamily="34" charset="-122"/>
              </a:defRPr>
            </a:lvl4pPr>
            <a:lvl5pPr>
              <a:defRPr sz="1050">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latin typeface="Microsoft YaHei Light" panose="020B0502040204020203" pitchFamily="34" charset="-122"/>
                <a:ea typeface="Microsoft YaHei Light" panose="020B0502040204020203" pitchFamily="34" charset="-122"/>
              </a:defRPr>
            </a:lvl1pPr>
            <a:lvl2pPr>
              <a:defRPr sz="2400">
                <a:solidFill>
                  <a:schemeClr val="bg1"/>
                </a:solidFill>
                <a:latin typeface="Microsoft YaHei Light" panose="020B0502040204020203" pitchFamily="34" charset="-122"/>
                <a:ea typeface="Microsoft YaHei Light" panose="020B0502040204020203" pitchFamily="34" charset="-122"/>
              </a:defRPr>
            </a:lvl2pPr>
            <a:lvl3pPr>
              <a:defRPr sz="2000">
                <a:solidFill>
                  <a:schemeClr val="bg1"/>
                </a:solidFill>
                <a:latin typeface="Microsoft YaHei Light" panose="020B0502040204020203" pitchFamily="34" charset="-122"/>
                <a:ea typeface="Microsoft YaHei Light" panose="020B0502040204020203" pitchFamily="34" charset="-122"/>
              </a:defRPr>
            </a:lvl3pPr>
            <a:lvl4pPr>
              <a:defRPr sz="1800">
                <a:solidFill>
                  <a:schemeClr val="bg1"/>
                </a:solidFill>
                <a:latin typeface="Microsoft YaHei Light" panose="020B0502040204020203" pitchFamily="34" charset="-122"/>
                <a:ea typeface="Microsoft YaHei Light" panose="020B0502040204020203" pitchFamily="34" charset="-122"/>
              </a:defRPr>
            </a:lvl4pPr>
            <a:lvl5pPr>
              <a:defRPr sz="180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自定义布局">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长方形 10" title="图案"/>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2" name="图片占位符 4" title="图案">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包含图像的标题幻灯片">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自定义布局​​">
    <p:spTree>
      <p:nvGrpSpPr>
        <p:cNvPr id="1" name=""/>
        <p:cNvGrpSpPr/>
        <p:nvPr/>
      </p:nvGrpSpPr>
      <p:grpSpPr>
        <a:xfrm>
          <a:off x="0" y="0"/>
          <a:ext cx="0" cy="0"/>
          <a:chOff x="0" y="0"/>
          <a:chExt cx="0" cy="0"/>
        </a:xfrm>
      </p:grpSpPr>
      <p:sp>
        <p:nvSpPr>
          <p:cNvPr id="12" name="长方形 11" title="图案">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长方形 2" title="图案">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1" name="标题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自定义布局">
    <p:spTree>
      <p:nvGrpSpPr>
        <p:cNvPr id="1" name=""/>
        <p:cNvGrpSpPr/>
        <p:nvPr/>
      </p:nvGrpSpPr>
      <p:grpSpPr>
        <a:xfrm>
          <a:off x="0" y="0"/>
          <a:ext cx="0" cy="0"/>
          <a:chOff x="0" y="0"/>
          <a:chExt cx="0" cy="0"/>
        </a:xfrm>
      </p:grpSpPr>
      <p:sp>
        <p:nvSpPr>
          <p:cNvPr id="6" name="图片占位符 5" title="图案">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自定义布局">
    <p:spTree>
      <p:nvGrpSpPr>
        <p:cNvPr id="1" name=""/>
        <p:cNvGrpSpPr/>
        <p:nvPr/>
      </p:nvGrpSpPr>
      <p:grpSpPr>
        <a:xfrm>
          <a:off x="0" y="0"/>
          <a:ext cx="0" cy="0"/>
          <a:chOff x="0" y="0"/>
          <a:chExt cx="0" cy="0"/>
        </a:xfrm>
      </p:grpSpPr>
      <p:sp>
        <p:nvSpPr>
          <p:cNvPr id="11" name="标题 1" title="图案">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title="图案">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noProof="0" dirty="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dirty="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latin typeface="Microsoft YaHei Light" panose="020B0502040204020203" pitchFamily="34" charset="-122"/>
                <a:ea typeface="Microsoft YaHei Light" panose="020B0502040204020203" pitchFamily="34" charset="-122"/>
              </a:defRPr>
            </a:lvl1pPr>
            <a:lvl2pPr>
              <a:defRPr sz="1200">
                <a:solidFill>
                  <a:schemeClr val="bg1"/>
                </a:solidFill>
                <a:latin typeface="Microsoft YaHei Light" panose="020B0502040204020203" pitchFamily="34" charset="-122"/>
                <a:ea typeface="Microsoft YaHei Light" panose="020B0502040204020203" pitchFamily="34" charset="-122"/>
              </a:defRPr>
            </a:lvl2pPr>
            <a:lvl3pPr>
              <a:defRPr sz="1100">
                <a:solidFill>
                  <a:schemeClr val="bg1"/>
                </a:solidFill>
                <a:latin typeface="Microsoft YaHei Light" panose="020B0502040204020203" pitchFamily="34" charset="-122"/>
                <a:ea typeface="Microsoft YaHei Light" panose="020B0502040204020203" pitchFamily="34" charset="-122"/>
              </a:defRPr>
            </a:lvl3pPr>
            <a:lvl4pPr>
              <a:defRPr sz="1050">
                <a:solidFill>
                  <a:schemeClr val="bg1"/>
                </a:solidFill>
                <a:latin typeface="Microsoft YaHei Light" panose="020B0502040204020203" pitchFamily="34" charset="-122"/>
                <a:ea typeface="Microsoft YaHei Light" panose="020B0502040204020203" pitchFamily="34" charset="-122"/>
              </a:defRPr>
            </a:lvl4pPr>
            <a:lvl5pPr>
              <a:defRPr sz="1050">
                <a:solidFill>
                  <a:schemeClr val="bg1"/>
                </a:solidFill>
                <a:latin typeface="Microsoft YaHei Light" panose="020B0502040204020203" pitchFamily="34" charset="-122"/>
                <a:ea typeface="Microsoft YaHe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4" name="标题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10" name="形状 62" title="图案">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布局">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9" name="形状 62" title="图案">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布局">
    <p:spTree>
      <p:nvGrpSpPr>
        <p:cNvPr id="1" name=""/>
        <p:cNvGrpSpPr/>
        <p:nvPr/>
      </p:nvGrpSpPr>
      <p:grpSpPr>
        <a:xfrm>
          <a:off x="0" y="0"/>
          <a:ext cx="0" cy="0"/>
          <a:chOff x="0" y="0"/>
          <a:chExt cx="0" cy="0"/>
        </a:xfrm>
      </p:grpSpPr>
      <p:sp>
        <p:nvSpPr>
          <p:cNvPr id="7" name="文本占位符 6" title="图案">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布局">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zh-CN" altLang="en-US" noProof="0" dirty="0"/>
              <a:t>单击此处添加标题</a:t>
            </a: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布局">
    <p:spTree>
      <p:nvGrpSpPr>
        <p:cNvPr id="1" name=""/>
        <p:cNvGrpSpPr/>
        <p:nvPr/>
      </p:nvGrpSpPr>
      <p:grpSpPr>
        <a:xfrm>
          <a:off x="0" y="0"/>
          <a:ext cx="0" cy="0"/>
          <a:chOff x="0" y="0"/>
          <a:chExt cx="0" cy="0"/>
        </a:xfrm>
      </p:grpSpPr>
      <p:sp>
        <p:nvSpPr>
          <p:cNvPr id="3" name="长方形 2" title="图案">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 </a:t>
            </a:r>
            <a:br>
              <a:rPr lang="zh-CN" altLang="en-US" noProof="0" dirty="0"/>
            </a:br>
            <a:r>
              <a:rPr lang="zh-CN" altLang="en-US" noProof="0" dirty="0"/>
              <a:t>添加标题</a:t>
            </a: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
        <p:nvSpPr>
          <p:cNvPr id="10" name="文本占位符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单击以编辑 </a:t>
            </a:r>
            <a:br>
              <a:rPr lang="zh-CN" altLang="en-US" noProof="0" dirty="0"/>
            </a:br>
            <a:r>
              <a:rPr lang="zh-CN" altLang="en-US" noProof="0" dirty="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7" name="图片占位符 4" title="图案">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长方形 7" title="图案"/>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0" name="文本占位符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11" name="形状 62" title="图案">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布局">
    <p:spTree>
      <p:nvGrpSpPr>
        <p:cNvPr id="1" name=""/>
        <p:cNvGrpSpPr/>
        <p:nvPr/>
      </p:nvGrpSpPr>
      <p:grpSpPr>
        <a:xfrm>
          <a:off x="0" y="0"/>
          <a:ext cx="0" cy="0"/>
          <a:chOff x="0" y="0"/>
          <a:chExt cx="0" cy="0"/>
        </a:xfrm>
      </p:grpSpPr>
      <p:sp>
        <p:nvSpPr>
          <p:cNvPr id="5" name="图片占位符 4" title="图案">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556500" y="5664201"/>
            <a:ext cx="2" cy="7819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自定义布局">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240C2-616C-4E41-9EF7-BC952073889A}"/>
              </a:ext>
            </a:extLst>
          </p:cNvPr>
          <p:cNvSpPr>
            <a:spLocks noGrp="1"/>
          </p:cNvSpPr>
          <p:nvPr>
            <p:ph sz="quarter" idx="15"/>
          </p:nvPr>
        </p:nvSpPr>
        <p:spPr>
          <a:xfrm>
            <a:off x="609600" y="812800"/>
            <a:ext cx="10833100" cy="5633382"/>
          </a:xfrm>
        </p:spPr>
        <p:txBody>
          <a:bodyPr>
            <a:normAutofit/>
          </a:bodyPr>
          <a:lstStyle>
            <a:lvl1pPr>
              <a:lnSpc>
                <a:spcPct val="120000"/>
              </a:lnSpc>
              <a:defRPr sz="3200" baseline="0">
                <a:latin typeface="Calibri" panose="020F0502020204030204" pitchFamily="34" charset="0"/>
                <a:ea typeface="黑体" panose="02010609060101010101" pitchFamily="49" charset="-122"/>
              </a:defRPr>
            </a:lvl1pPr>
            <a:lvl2pPr>
              <a:lnSpc>
                <a:spcPct val="120000"/>
              </a:lnSpc>
              <a:defRPr sz="2800" baseline="0">
                <a:latin typeface="Calibri" panose="020F0502020204030204" pitchFamily="34" charset="0"/>
                <a:ea typeface="黑体" panose="02010609060101010101" pitchFamily="49" charset="-122"/>
              </a:defRPr>
            </a:lvl2pPr>
            <a:lvl3pPr>
              <a:lnSpc>
                <a:spcPct val="120000"/>
              </a:lnSpc>
              <a:defRPr sz="2400" baseline="0">
                <a:latin typeface="Calibri" panose="020F0502020204030204" pitchFamily="34" charset="0"/>
                <a:ea typeface="黑体" panose="02010609060101010101" pitchFamily="49" charset="-122"/>
              </a:defRPr>
            </a:lvl3pPr>
            <a:lvl4pPr>
              <a:lnSpc>
                <a:spcPct val="120000"/>
              </a:lnSpc>
              <a:defRPr sz="2000" baseline="0">
                <a:latin typeface="Calibri" panose="020F0502020204030204" pitchFamily="34" charset="0"/>
                <a:ea typeface="黑体" panose="02010609060101010101" pitchFamily="49" charset="-122"/>
              </a:defRPr>
            </a:lvl4pPr>
            <a:lvl5pPr>
              <a:lnSpc>
                <a:spcPct val="120000"/>
              </a:lnSpc>
              <a:defRPr sz="2000" baseline="0">
                <a:latin typeface="Calibri" panose="020F0502020204030204" pitchFamily="34" charset="0"/>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7556502" y="5664200"/>
            <a:ext cx="4635497" cy="781984"/>
          </a:xfrm>
          <a:solidFill>
            <a:schemeClr val="accent1"/>
          </a:solidFill>
        </p:spPr>
        <p:txBody>
          <a:bodyPr lIns="274320" tIns="182880" rIns="182880" bIns="182880" rtlCol="0" anchor="ctr">
            <a:noAutofit/>
          </a:bodyPr>
          <a:lstStyle>
            <a:lvl1pPr marL="0" indent="0" algn="l" defTabSz="914400" rtl="0" eaLnBrk="1" latinLnBrk="0" hangingPunct="1">
              <a:lnSpc>
                <a:spcPct val="90000"/>
              </a:lnSpc>
              <a:spcBef>
                <a:spcPct val="0"/>
              </a:spcBef>
              <a:buNone/>
              <a:defRPr lang="en-US" sz="28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dirty="0"/>
              <a:t>单击此处编辑母版文本样式</a:t>
            </a:r>
          </a:p>
        </p:txBody>
      </p:sp>
      <p:sp>
        <p:nvSpPr>
          <p:cNvPr id="10" name="长方形 10">
            <a:extLst>
              <a:ext uri="{FF2B5EF4-FFF2-40B4-BE49-F238E27FC236}">
                <a16:creationId xmlns:a16="http://schemas.microsoft.com/office/drawing/2014/main" id="{D00C0329-6DEA-4948-9963-7B8E469F200F}"/>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任意多边形：形状 8">
            <a:extLst>
              <a:ext uri="{FF2B5EF4-FFF2-40B4-BE49-F238E27FC236}">
                <a16:creationId xmlns:a16="http://schemas.microsoft.com/office/drawing/2014/main" id="{1ACF7E13-A395-4D21-8649-FBCE3371DDD6}"/>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文本占位符 6">
            <a:extLst>
              <a:ext uri="{FF2B5EF4-FFF2-40B4-BE49-F238E27FC236}">
                <a16:creationId xmlns:a16="http://schemas.microsoft.com/office/drawing/2014/main" id="{35E8ECA8-5C33-4116-ADDB-E47F9F73EA29}"/>
              </a:ext>
            </a:extLst>
          </p:cNvPr>
          <p:cNvSpPr>
            <a:spLocks noGrp="1"/>
          </p:cNvSpPr>
          <p:nvPr>
            <p:ph type="body" sz="quarter" idx="16"/>
          </p:nvPr>
        </p:nvSpPr>
        <p:spPr>
          <a:xfrm>
            <a:off x="571500" y="67864"/>
            <a:ext cx="6362700" cy="343954"/>
          </a:xfrm>
        </p:spPr>
        <p:txBody>
          <a:bodyPr>
            <a:normAutofit/>
          </a:bodyPr>
          <a:lstStyle>
            <a:lvl1pPr marL="0" indent="0">
              <a:buNone/>
              <a:defRPr sz="1800" b="1" baseline="0">
                <a:solidFill>
                  <a:schemeClr val="bg1"/>
                </a:solidFill>
                <a:latin typeface="Calibri" panose="020F0502020204030204" pitchFamily="34" charset="0"/>
                <a:ea typeface="微软雅黑" panose="020B0503020204020204" pitchFamily="34" charset="-122"/>
              </a:defRPr>
            </a:lvl1pPr>
            <a:lvl2pPr marL="457200" indent="0">
              <a:buNone/>
              <a:defRPr baseline="0">
                <a:solidFill>
                  <a:schemeClr val="bg1"/>
                </a:solidFill>
                <a:latin typeface="Calibri" panose="020F0502020204030204" pitchFamily="34" charset="0"/>
                <a:ea typeface="微软雅黑" panose="020B0503020204020204" pitchFamily="34" charset="-122"/>
              </a:defRPr>
            </a:lvl2pPr>
            <a:lvl3pPr marL="914400" indent="0">
              <a:buNone/>
              <a:defRPr baseline="0">
                <a:solidFill>
                  <a:schemeClr val="bg1"/>
                </a:solidFill>
                <a:latin typeface="Calibri" panose="020F0502020204030204" pitchFamily="34" charset="0"/>
                <a:ea typeface="微软雅黑" panose="020B0503020204020204" pitchFamily="34" charset="-122"/>
              </a:defRPr>
            </a:lvl3pPr>
            <a:lvl4pPr marL="1371600" indent="0">
              <a:buNone/>
              <a:defRPr baseline="0">
                <a:solidFill>
                  <a:schemeClr val="bg1"/>
                </a:solidFill>
                <a:latin typeface="Calibri" panose="020F0502020204030204" pitchFamily="34" charset="0"/>
                <a:ea typeface="微软雅黑" panose="020B0503020204020204" pitchFamily="34" charset="-122"/>
              </a:defRPr>
            </a:lvl4pPr>
            <a:lvl5pPr marL="1828800" indent="0">
              <a:buNone/>
              <a:defRPr baseline="0">
                <a:solidFill>
                  <a:schemeClr val="bg1"/>
                </a:solidFill>
                <a:latin typeface="Calibri" panose="020F0502020204030204" pitchFamily="34" charset="0"/>
                <a:ea typeface="微软雅黑" panose="020B0503020204020204" pitchFamily="34" charset="-122"/>
              </a:defRPr>
            </a:lvl5pPr>
          </a:lstStyle>
          <a:p>
            <a:pPr lvl="0"/>
            <a:r>
              <a:rPr lang="zh-CN" altLang="en-US" dirty="0"/>
              <a:t>单击此处编辑母版文本样式</a:t>
            </a:r>
          </a:p>
        </p:txBody>
      </p:sp>
    </p:spTree>
    <p:extLst>
      <p:ext uri="{BB962C8B-B14F-4D97-AF65-F5344CB8AC3E}">
        <p14:creationId xmlns:p14="http://schemas.microsoft.com/office/powerpoint/2010/main" val="3747204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文本占位符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icrosoft YaHei UI" panose="020B0503020204020204" pitchFamily="34" charset="-122"/>
                <a:ea typeface="Microsoft YaHei UI" panose="020B0503020204020204" pitchFamily="34" charset="-122"/>
                <a:cs typeface="Gill Sans" panose="020B0502020104020203" pitchFamily="34" charset="-79"/>
              </a:defRPr>
            </a:lvl1pPr>
          </a:lstStyle>
          <a:p>
            <a:pPr lvl="0" rtl="0"/>
            <a:r>
              <a:rPr lang="zh-CN" altLang="en-US" noProof="0"/>
              <a:t>单击此处编辑母版文本样式</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布局">
    <p:bg>
      <p:bgPr>
        <a:solidFill>
          <a:schemeClr val="accent1"/>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布局">
    <p:bg>
      <p:bgPr>
        <a:solidFill>
          <a:schemeClr val="accent2"/>
        </a:solidFill>
        <a:effectLst/>
      </p:bgPr>
    </p:bg>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8"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en-US" altLang="zh-CN" noProof="0" dirty="0"/>
              <a:t>WWW.WEBSITENAME.COM</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长方形 1" title="图案"/>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布局">
    <p:spTree>
      <p:nvGrpSpPr>
        <p:cNvPr id="1" name=""/>
        <p:cNvGrpSpPr/>
        <p:nvPr/>
      </p:nvGrpSpPr>
      <p:grpSpPr>
        <a:xfrm>
          <a:off x="0" y="0"/>
          <a:ext cx="0" cy="0"/>
          <a:chOff x="0" y="0"/>
          <a:chExt cx="0" cy="0"/>
        </a:xfrm>
      </p:grpSpPr>
      <p:sp>
        <p:nvSpPr>
          <p:cNvPr id="4" name="图片占位符 4" title="图案">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长方形 4" title="图案"/>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9480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2649517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布局">
    <p:bg>
      <p:bgPr>
        <a:solidFill>
          <a:schemeClr val="bg1"/>
        </a:solidFill>
        <a:effectLst/>
      </p:bgPr>
    </p:bg>
    <p:spTree>
      <p:nvGrpSpPr>
        <p:cNvPr id="1" name=""/>
        <p:cNvGrpSpPr/>
        <p:nvPr/>
      </p:nvGrpSpPr>
      <p:grpSpPr>
        <a:xfrm>
          <a:off x="0" y="0"/>
          <a:ext cx="0" cy="0"/>
          <a:chOff x="0" y="0"/>
          <a:chExt cx="0" cy="0"/>
        </a:xfrm>
      </p:grpSpPr>
      <p:grpSp>
        <p:nvGrpSpPr>
          <p:cNvPr id="3" name="组 2"/>
          <p:cNvGrpSpPr/>
          <p:nvPr userDrawn="1"/>
        </p:nvGrpSpPr>
        <p:grpSpPr>
          <a:xfrm>
            <a:off x="3413895" y="419827"/>
            <a:ext cx="7939904" cy="6018346"/>
            <a:chOff x="8585200" y="440266"/>
            <a:chExt cx="14753564" cy="11183013"/>
          </a:xfrm>
        </p:grpSpPr>
        <p:sp>
          <p:nvSpPr>
            <p:cNvPr id="5" name="Dikdörtgen" title="图案"/>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6" name="图像占位符" title="图案"/>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3</a:t>
            </a: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Tree>
    <p:extLst>
      <p:ext uri="{BB962C8B-B14F-4D97-AF65-F5344CB8AC3E}">
        <p14:creationId xmlns:p14="http://schemas.microsoft.com/office/powerpoint/2010/main" val="3683442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布局">
    <p:bg>
      <p:bgPr>
        <a:solidFill>
          <a:schemeClr val="bg1"/>
        </a:solidFill>
        <a:effectLst/>
      </p:bgPr>
    </p:bg>
    <p:spTree>
      <p:nvGrpSpPr>
        <p:cNvPr id="1" name=""/>
        <p:cNvGrpSpPr/>
        <p:nvPr/>
      </p:nvGrpSpPr>
      <p:grpSpPr>
        <a:xfrm>
          <a:off x="0" y="0"/>
          <a:ext cx="0" cy="0"/>
          <a:chOff x="0" y="0"/>
          <a:chExt cx="0" cy="0"/>
        </a:xfrm>
      </p:grpSpPr>
      <p:sp>
        <p:nvSpPr>
          <p:cNvPr id="16" name="长方形 15" title="图案">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节标题</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图片占位符 5" title="图案">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1" name="图片占位符 5" title="图案">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2" name="图片占位符 5" title="图案">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3" name="图片占位符 5" title="图案">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2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5"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6"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7"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4"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20"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24"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5" name="形状 62" title="图案">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 name="椭圆形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6" name="椭圆形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8" name="图片占位符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9" name="图片占位符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0" name="图片占位符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2"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5"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7" name="形状 62" title="图案">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20" name="椭圆形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椭圆形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2" name="椭圆形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图片占位符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5" name="图片占位符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图片占位符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7" name="图片占位符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title="图案">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noProof="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atin typeface="Microsoft YaHei UI" panose="020B0503020204020204" pitchFamily="34" charset="-122"/>
                <a:ea typeface="Microsoft YaHei UI" panose="020B0503020204020204" pitchFamily="34" charset="-122"/>
              </a:defRPr>
            </a:lvl1pPr>
          </a:lstStyle>
          <a:p>
            <a:pPr rtl="0"/>
            <a:r>
              <a:rPr lang="zh-CN" altLang="en-US" noProof="0" dirty="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6" name="图片占位符 5" title="图案">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11" name="图片占位符 5" title="图案">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3" name="图片占位符 5" title="图案">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14" name="图片占位符 5" title="图案">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atin typeface="Microsoft YaHei Light" panose="020B0502040204020203" pitchFamily="34" charset="-122"/>
                <a:ea typeface="Microsoft YaHei Light" panose="020B0502040204020203" pitchFamily="34" charset="-122"/>
              </a:defRPr>
            </a:lvl1pPr>
          </a:lstStyle>
          <a:p>
            <a:pPr lvl="0" rtl="0"/>
            <a:r>
              <a:rPr lang="zh-CN" altLang="en-US" noProof="0"/>
              <a:t>单击图标添加图片</a:t>
            </a:r>
            <a:endParaRPr lang="zh-CN" altLang="en-US" noProof="0" dirty="0"/>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atin typeface="Microsoft YaHei Light" panose="020B0502040204020203" pitchFamily="34" charset="-122"/>
                <a:ea typeface="Microsoft YaHei Light" panose="020B0502040204020203" pitchFamily="34" charset="-122"/>
              </a:defRPr>
            </a:lvl1pPr>
          </a:lstStyle>
          <a:p>
            <a:pPr lvl="0" rtl="0"/>
            <a:r>
              <a:rPr lang="zh-CN" altLang="en-US" noProof="0"/>
              <a:t>单击此处编辑母版文本样式</a:t>
            </a:r>
          </a:p>
        </p:txBody>
      </p:sp>
      <p:sp>
        <p:nvSpPr>
          <p:cNvPr id="15" name="形状 62" title="图案">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自定义布局">
    <p:spTree>
      <p:nvGrpSpPr>
        <p:cNvPr id="1" name=""/>
        <p:cNvGrpSpPr/>
        <p:nvPr/>
      </p:nvGrpSpPr>
      <p:grpSpPr>
        <a:xfrm>
          <a:off x="0" y="0"/>
          <a:ext cx="0" cy="0"/>
          <a:chOff x="0" y="0"/>
          <a:chExt cx="0" cy="0"/>
        </a:xfrm>
      </p:grpSpPr>
      <p:sp>
        <p:nvSpPr>
          <p:cNvPr id="3" name="长方形 2" title="图案"/>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5"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21" name="形状 62" title="图案">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自定义布局">
    <p:spTree>
      <p:nvGrpSpPr>
        <p:cNvPr id="1" name=""/>
        <p:cNvGrpSpPr/>
        <p:nvPr/>
      </p:nvGrpSpPr>
      <p:grpSpPr>
        <a:xfrm>
          <a:off x="0" y="0"/>
          <a:ext cx="0" cy="0"/>
          <a:chOff x="0" y="0"/>
          <a:chExt cx="0" cy="0"/>
        </a:xfrm>
      </p:grpSpPr>
      <p:sp>
        <p:nvSpPr>
          <p:cNvPr id="4" name="长方形 3" title="图案"/>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1" name="长方形 20" title="图案"/>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8" name="长方形 27" title="图案"/>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0" name="图片占位符 4" title="图案">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2" name="图片占位符 4" title="图案">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33" name="图片占位符 4" title="图案">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6" name="长方形 25" title="图案"/>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文本占位符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dirty="0"/>
              <a:t>在此处添加姓名</a:t>
            </a:r>
          </a:p>
        </p:txBody>
      </p:sp>
      <p:sp>
        <p:nvSpPr>
          <p:cNvPr id="31" name="图片占位符 4" title="图案">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2" name="长方形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0963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7" name="形状 62" title="图案">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空白 ">
    <p:spTree>
      <p:nvGrpSpPr>
        <p:cNvPr id="1" name=""/>
        <p:cNvGrpSpPr/>
        <p:nvPr/>
      </p:nvGrpSpPr>
      <p:grpSpPr>
        <a:xfrm>
          <a:off x="0" y="0"/>
          <a:ext cx="0" cy="0"/>
          <a:chOff x="0" y="0"/>
          <a:chExt cx="0" cy="0"/>
        </a:xfrm>
      </p:grpSpPr>
      <p:sp>
        <p:nvSpPr>
          <p:cNvPr id="2" name="长方形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包含图像的标题幻灯片">
    <p:bg>
      <p:bgPr>
        <a:solidFill>
          <a:schemeClr val="accent4"/>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zh-CN" altLang="en-US" noProof="0" dirty="0"/>
              <a:t>单击此处 </a:t>
            </a:r>
            <a:br>
              <a:rPr lang="zh-CN" altLang="en-US" noProof="0" dirty="0"/>
            </a:br>
            <a:r>
              <a:rPr lang="zh-CN" altLang="en-US" noProof="0" dirty="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latin typeface="Microsoft YaHei Light" panose="020B0502040204020203" pitchFamily="34" charset="-122"/>
                <a:ea typeface="Microsoft YaHei Light" panose="020B0502040204020203"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title="图案">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单击图标添加图表</a:t>
            </a:r>
            <a:endParaRPr lang="zh-CN" altLang="en-US" noProof="0" dirty="0"/>
          </a:p>
        </p:txBody>
      </p:sp>
      <p:sp>
        <p:nvSpPr>
          <p:cNvPr id="4" name="图片占位符 3" title="图案">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zh-CN" altLang="en-US" noProof="0" dirty="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dirty="0"/>
              <a:t>在此输入副标题</a:t>
            </a:r>
          </a:p>
        </p:txBody>
      </p:sp>
      <p:sp>
        <p:nvSpPr>
          <p:cNvPr id="4" name="表格占位符 3" title="图案">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单击图标添加表格</a:t>
            </a:r>
            <a:endParaRPr lang="zh-CN" altLang="en-US"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7" name="图片占位符 6" title="图案">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4" name="图片占位符 6" title="图案">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6" name="图片占位符 6" title="图案">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atin typeface="Microsoft YaHei Light" panose="020B0502040204020203" pitchFamily="34" charset="-122"/>
                <a:ea typeface="Microsoft YaHei Light" panose="020B0502040204020203" pitchFamily="34" charset="-122"/>
              </a:defRPr>
            </a:lvl1pPr>
          </a:lstStyle>
          <a:p>
            <a:pPr marL="0" lvl="0" indent="0" algn="ctr" rtl="0">
              <a:buNone/>
            </a:pPr>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dirty="0"/>
              <a:t>单击此处 </a:t>
            </a:r>
            <a:br>
              <a:rPr lang="zh-CN" altLang="en-US" noProof="0" dirty="0"/>
            </a:br>
            <a:r>
              <a:rPr lang="zh-CN" altLang="en-US" noProof="0" dirty="0"/>
              <a:t>添加幻灯片标题</a:t>
            </a:r>
          </a:p>
        </p:txBody>
      </p:sp>
      <p:sp>
        <p:nvSpPr>
          <p:cNvPr id="10" name="形状 62" title="图案">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title="图案">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4" name="图片占位符 4" title="图案">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5" name="图片占位符 4" title="图案">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6" name="图片占位符 4" title="图案">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7" name="图片占位符 4" title="图案">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图片占位符 4" title="图案">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2" name="长方形 1" title="图案"/>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长方形 8" title="图案"/>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长方形 9" title="图案"/>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1" name="长方形 10" title="图案"/>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包含图像的标题幻灯片">
    <p:bg>
      <p:bgPr>
        <a:solidFill>
          <a:schemeClr val="accent2"/>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5" name="形状 62" title="图案">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
        <p:nvSpPr>
          <p:cNvPr id="7" name="长方形 6" title="图案"/>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4" title="图案">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lvl1pPr>
              <a:defRPr>
                <a:latin typeface="Microsoft YaHei Light" panose="020B0502040204020203" pitchFamily="34" charset="-122"/>
                <a:ea typeface="Microsoft YaHei Light" panose="020B0502040204020203" pitchFamily="34" charset="-122"/>
              </a:defRPr>
            </a:lvl1pPr>
          </a:lstStyle>
          <a:p>
            <a:pPr rtl="0"/>
            <a:r>
              <a:rPr lang="zh-CN" altLang="en-US" noProof="0"/>
              <a:t>单击图标添加图片</a:t>
            </a:r>
            <a:endParaRPr lang="zh-CN" altLang="en-US" noProof="0" dirty="0"/>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单击此处添加标题</a:t>
            </a:r>
          </a:p>
        </p:txBody>
      </p:sp>
      <p:sp>
        <p:nvSpPr>
          <p:cNvPr id="9" name="文本占位符 12" title="图案">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pPr lvl="0" rtl="0"/>
            <a:r>
              <a:rPr lang="zh-CN" altLang="en-US" noProof="0" dirty="0"/>
              <a:t>在此处输入副标题</a:t>
            </a:r>
          </a:p>
        </p:txBody>
      </p:sp>
      <p:sp>
        <p:nvSpPr>
          <p:cNvPr id="6" name="形状 62" title="图案">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Light" panose="020B0502040204020203" pitchFamily="34" charset="-122"/>
                <a:ea typeface="Microsoft YaHei Light" panose="020B0502040204020203" pitchFamily="34" charset="-122"/>
              </a:defRPr>
            </a:lvl1pPr>
          </a:lstStyle>
          <a:p>
            <a:endParaRPr lang="zh-CN" alt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57" r:id="rId32"/>
    <p:sldLayoutId id="2147483731" r:id="rId33"/>
    <p:sldLayoutId id="2147483699" r:id="rId34"/>
    <p:sldLayoutId id="2147483732" r:id="rId35"/>
    <p:sldLayoutId id="2147483739" r:id="rId36"/>
    <p:sldLayoutId id="2147483740" r:id="rId37"/>
    <p:sldLayoutId id="2147483700" r:id="rId38"/>
    <p:sldLayoutId id="2147483741" r:id="rId39"/>
    <p:sldLayoutId id="2147483742" r:id="rId40"/>
    <p:sldLayoutId id="2147483696" r:id="rId41"/>
    <p:sldLayoutId id="2147483743" r:id="rId42"/>
    <p:sldLayoutId id="2147483744" r:id="rId43"/>
    <p:sldLayoutId id="2147483745" r:id="rId44"/>
    <p:sldLayoutId id="2147483705" r:id="rId45"/>
    <p:sldLayoutId id="2147483746" r:id="rId46"/>
    <p:sldLayoutId id="2147483687" r:id="rId47"/>
    <p:sldLayoutId id="2147483719" r:id="rId48"/>
    <p:sldLayoutId id="2147483720" r:id="rId49"/>
    <p:sldLayoutId id="2147483718" r:id="rId50"/>
    <p:sldLayoutId id="2147483721" r:id="rId51"/>
    <p:sldLayoutId id="2147483716" r:id="rId52"/>
    <p:sldLayoutId id="2147483722" r:id="rId53"/>
    <p:sldLayoutId id="2147483723" r:id="rId54"/>
    <p:sldLayoutId id="2147483753" r:id="rId55"/>
    <p:sldLayoutId id="2147483754" r:id="rId56"/>
    <p:sldLayoutId id="2147483755" r:id="rId57"/>
    <p:sldLayoutId id="2147483756" r:id="rId58"/>
    <p:sldLayoutId id="2147483725" r:id="rId59"/>
    <p:sldLayoutId id="2147483726" r:id="rId60"/>
    <p:sldLayoutId id="2147483675" r:id="rId61"/>
    <p:sldLayoutId id="2147483677" r:id="rId62"/>
    <p:sldLayoutId id="2147483729" r:id="rId63"/>
    <p:sldLayoutId id="2147483747" r:id="rId64"/>
    <p:sldLayoutId id="2147483728" r:id="rId65"/>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icrosoft YaHei UI" panose="020B0503020204020204" pitchFamily="34" charset="-122"/>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log.csdn.net/toafu/article/details/8099845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1.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游戏机, 蓝色&#10;&#10;描述已自动生成">
            <a:extLst>
              <a:ext uri="{FF2B5EF4-FFF2-40B4-BE49-F238E27FC236}">
                <a16:creationId xmlns:a16="http://schemas.microsoft.com/office/drawing/2014/main" id="{B942EABB-522E-43AE-8294-83A52B7437C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p:blipFill>
        <p:spPr/>
      </p:pic>
      <p:sp>
        <p:nvSpPr>
          <p:cNvPr id="3" name="标题 2">
            <a:extLst>
              <a:ext uri="{FF2B5EF4-FFF2-40B4-BE49-F238E27FC236}">
                <a16:creationId xmlns:a16="http://schemas.microsoft.com/office/drawing/2014/main" id="{18EAA6AD-17FD-4B97-A470-B252FED21C27}"/>
              </a:ext>
            </a:extLst>
          </p:cNvPr>
          <p:cNvSpPr>
            <a:spLocks noGrp="1"/>
          </p:cNvSpPr>
          <p:nvPr>
            <p:ph type="title"/>
          </p:nvPr>
        </p:nvSpPr>
        <p:spPr/>
        <p:txBody>
          <a:bodyPr/>
          <a:lstStyle/>
          <a:p>
            <a:r>
              <a:rPr lang="zh-CN" altLang="en-US" dirty="0"/>
              <a:t>数据科学与工程导论</a:t>
            </a:r>
          </a:p>
        </p:txBody>
      </p:sp>
      <p:sp>
        <p:nvSpPr>
          <p:cNvPr id="4" name="文本占位符 3">
            <a:extLst>
              <a:ext uri="{FF2B5EF4-FFF2-40B4-BE49-F238E27FC236}">
                <a16:creationId xmlns:a16="http://schemas.microsoft.com/office/drawing/2014/main" id="{FD0E090A-E50E-45BB-A768-326B04667250}"/>
              </a:ext>
            </a:extLst>
          </p:cNvPr>
          <p:cNvSpPr>
            <a:spLocks noGrp="1"/>
          </p:cNvSpPr>
          <p:nvPr>
            <p:ph type="body" sz="quarter" idx="14"/>
          </p:nvPr>
        </p:nvSpPr>
        <p:spPr/>
        <p:txBody>
          <a:bodyPr/>
          <a:lstStyle/>
          <a:p>
            <a:r>
              <a:rPr lang="en-US" altLang="zh-CN" dirty="0"/>
              <a:t>Introduction to Data Science and Engineering</a:t>
            </a:r>
            <a:endParaRPr lang="zh-CN" altLang="en-US" dirty="0"/>
          </a:p>
        </p:txBody>
      </p:sp>
    </p:spTree>
    <p:extLst>
      <p:ext uri="{BB962C8B-B14F-4D97-AF65-F5344CB8AC3E}">
        <p14:creationId xmlns:p14="http://schemas.microsoft.com/office/powerpoint/2010/main" val="66186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en-US" altLang="zh-CN" dirty="0"/>
              <a:t>GitHub</a:t>
            </a:r>
            <a:r>
              <a:rPr lang="zh-CN" altLang="en-US" dirty="0"/>
              <a:t>流行的原因</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sp>
        <p:nvSpPr>
          <p:cNvPr id="10" name="内容占位符 2">
            <a:extLst>
              <a:ext uri="{FF2B5EF4-FFF2-40B4-BE49-F238E27FC236}">
                <a16:creationId xmlns:a16="http://schemas.microsoft.com/office/drawing/2014/main" id="{89DC427D-B1AB-481E-8182-B37B75A19A8F}"/>
              </a:ext>
            </a:extLst>
          </p:cNvPr>
          <p:cNvSpPr txBox="1">
            <a:spLocks/>
          </p:cNvSpPr>
          <p:nvPr/>
        </p:nvSpPr>
        <p:spPr>
          <a:xfrm>
            <a:off x="571499" y="834015"/>
            <a:ext cx="11087101" cy="28676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spcBef>
                <a:spcPts val="600"/>
              </a:spcBef>
              <a:buFont typeface="Arial" pitchFamily="34" charset="0"/>
              <a:buNone/>
              <a:defRPr/>
            </a:pPr>
            <a:r>
              <a:rPr lang="zh-CN" altLang="en-US" sz="2800" dirty="0">
                <a:solidFill>
                  <a:srgbClr val="C00000"/>
                </a:solidFill>
                <a:latin typeface="Calibri" panose="020F0502020204030204" pitchFamily="34" charset="0"/>
                <a:ea typeface="黑体" pitchFamily="49" charset="-122"/>
              </a:rPr>
              <a:t>面向协作</a:t>
            </a:r>
            <a:r>
              <a:rPr lang="zh-CN" altLang="en-US" sz="2800" dirty="0">
                <a:latin typeface="Calibri" panose="020F0502020204030204" pitchFamily="34" charset="0"/>
                <a:ea typeface="黑体" pitchFamily="49" charset="-122"/>
              </a:rPr>
              <a:t>，提供良好的分享和</a:t>
            </a:r>
            <a:r>
              <a:rPr lang="zh-CN" altLang="en-US" sz="2800" dirty="0">
                <a:solidFill>
                  <a:srgbClr val="C00000"/>
                </a:solidFill>
                <a:latin typeface="Calibri" panose="020F0502020204030204" pitchFamily="34" charset="0"/>
                <a:ea typeface="黑体" pitchFamily="49" charset="-122"/>
              </a:rPr>
              <a:t>协作体验，</a:t>
            </a:r>
            <a:r>
              <a:rPr lang="zh-CN" altLang="en-US" sz="2800" dirty="0">
                <a:latin typeface="Calibri" panose="020F0502020204030204" pitchFamily="34" charset="0"/>
                <a:ea typeface="黑体" pitchFamily="49" charset="-122"/>
              </a:rPr>
              <a:t>极大降低了</a:t>
            </a:r>
            <a:r>
              <a:rPr lang="zh-CN" altLang="en-US" sz="2800" dirty="0">
                <a:solidFill>
                  <a:srgbClr val="C00000"/>
                </a:solidFill>
                <a:latin typeface="Calibri" panose="020F0502020204030204" pitchFamily="34" charset="0"/>
                <a:ea typeface="黑体" pitchFamily="49" charset="-122"/>
              </a:rPr>
              <a:t>参与协作</a:t>
            </a:r>
            <a:r>
              <a:rPr lang="zh-CN" altLang="en-US" sz="2800" dirty="0">
                <a:latin typeface="Calibri" panose="020F0502020204030204" pitchFamily="34" charset="0"/>
                <a:ea typeface="黑体" pitchFamily="49" charset="-122"/>
              </a:rPr>
              <a:t>的门槛</a:t>
            </a:r>
            <a:endParaRPr lang="en-US" altLang="zh-CN" sz="2800" dirty="0">
              <a:latin typeface="Calibri" panose="020F0502020204030204" pitchFamily="34" charset="0"/>
              <a:ea typeface="黑体" pitchFamily="49" charset="-122"/>
            </a:endParaRPr>
          </a:p>
          <a:p>
            <a:pPr marL="514350" indent="-514350">
              <a:lnSpc>
                <a:spcPct val="120000"/>
              </a:lnSpc>
              <a:spcBef>
                <a:spcPts val="600"/>
              </a:spcBef>
              <a:buFont typeface="+mj-lt"/>
              <a:buAutoNum type="arabicPeriod"/>
              <a:defRPr/>
            </a:pPr>
            <a:r>
              <a:rPr lang="zh-CN" altLang="en-US" sz="2400" dirty="0">
                <a:latin typeface="Calibri" panose="020F0502020204030204" pitchFamily="34" charset="0"/>
                <a:ea typeface="黑体" pitchFamily="49" charset="-122"/>
              </a:rPr>
              <a:t>标准的沟通方式</a:t>
            </a:r>
          </a:p>
          <a:p>
            <a:pPr marL="514350" indent="-514350">
              <a:lnSpc>
                <a:spcPct val="120000"/>
              </a:lnSpc>
              <a:spcBef>
                <a:spcPts val="600"/>
              </a:spcBef>
              <a:buFont typeface="+mj-lt"/>
              <a:buAutoNum type="arabicPeriod"/>
              <a:defRPr/>
            </a:pPr>
            <a:r>
              <a:rPr lang="zh-CN" altLang="en-US" sz="2400" dirty="0">
                <a:latin typeface="Calibri" panose="020F0502020204030204" pitchFamily="34" charset="0"/>
                <a:ea typeface="黑体" pitchFamily="49" charset="-122"/>
              </a:rPr>
              <a:t>标准的代码管理方式</a:t>
            </a:r>
          </a:p>
          <a:p>
            <a:pPr marL="514350" indent="-514350">
              <a:lnSpc>
                <a:spcPct val="120000"/>
              </a:lnSpc>
              <a:spcBef>
                <a:spcPts val="600"/>
              </a:spcBef>
              <a:buFont typeface="+mj-lt"/>
              <a:buAutoNum type="arabicPeriod"/>
              <a:defRPr/>
            </a:pPr>
            <a:r>
              <a:rPr lang="zh-CN" altLang="en-US" sz="2400" dirty="0">
                <a:latin typeface="Calibri" panose="020F0502020204030204" pitchFamily="34" charset="0"/>
                <a:ea typeface="黑体" pitchFamily="49" charset="-122"/>
              </a:rPr>
              <a:t>标准的 </a:t>
            </a:r>
            <a:r>
              <a:rPr lang="en-US" altLang="zh-CN" sz="2400" dirty="0">
                <a:latin typeface="Calibri" panose="020F0502020204030204" pitchFamily="34" charset="0"/>
                <a:ea typeface="黑体" pitchFamily="49" charset="-122"/>
              </a:rPr>
              <a:t>Web </a:t>
            </a:r>
            <a:r>
              <a:rPr lang="zh-CN" altLang="en-US" sz="2400" dirty="0">
                <a:latin typeface="Calibri" panose="020F0502020204030204" pitchFamily="34" charset="0"/>
                <a:ea typeface="黑体" pitchFamily="49" charset="-122"/>
              </a:rPr>
              <a:t>社交方式</a:t>
            </a:r>
            <a:endParaRPr lang="en-US" altLang="zh-CN" sz="2400" dirty="0">
              <a:latin typeface="Calibri" panose="020F0502020204030204" pitchFamily="34" charset="0"/>
              <a:ea typeface="黑体" pitchFamily="49" charset="-122"/>
            </a:endParaRPr>
          </a:p>
          <a:p>
            <a:pPr marL="514350" indent="-514350">
              <a:lnSpc>
                <a:spcPct val="120000"/>
              </a:lnSpc>
              <a:spcBef>
                <a:spcPts val="600"/>
              </a:spcBef>
              <a:buFont typeface="+mj-lt"/>
              <a:buAutoNum type="arabicPeriod"/>
              <a:defRPr/>
            </a:pPr>
            <a:r>
              <a:rPr lang="zh-CN" altLang="en-US" sz="2400" dirty="0">
                <a:latin typeface="Calibri" panose="020F0502020204030204" pitchFamily="34" charset="0"/>
                <a:ea typeface="黑体" pitchFamily="49" charset="-122"/>
              </a:rPr>
              <a:t>开源现在看起来很酷</a:t>
            </a:r>
          </a:p>
          <a:p>
            <a:pPr marL="514350" indent="-514350">
              <a:lnSpc>
                <a:spcPct val="120000"/>
              </a:lnSpc>
              <a:spcBef>
                <a:spcPts val="600"/>
              </a:spcBef>
              <a:buFont typeface="Arial" panose="020B0604020202020204" pitchFamily="34" charset="0"/>
              <a:buNone/>
              <a:defRPr/>
            </a:pPr>
            <a:endParaRPr lang="zh-CN" altLang="en-US" sz="2800" dirty="0">
              <a:latin typeface="Calibri" panose="020F0502020204030204" pitchFamily="34" charset="0"/>
              <a:ea typeface="黑体" pitchFamily="49" charset="-122"/>
            </a:endParaRPr>
          </a:p>
        </p:txBody>
      </p:sp>
      <p:pic>
        <p:nvPicPr>
          <p:cNvPr id="12" name="Picture 4">
            <a:extLst>
              <a:ext uri="{FF2B5EF4-FFF2-40B4-BE49-F238E27FC236}">
                <a16:creationId xmlns:a16="http://schemas.microsoft.com/office/drawing/2014/main" id="{D9D074A9-D469-4A78-BA2D-E5403ACECC0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35716" y="1724248"/>
            <a:ext cx="2584785" cy="1704752"/>
          </a:xfrm>
          <a:prstGeom prst="rect">
            <a:avLst/>
          </a:prstGeom>
          <a:ln>
            <a:noFill/>
          </a:ln>
          <a:effectLst>
            <a:outerShdw blurRad="190500" algn="tl" rotWithShape="0">
              <a:srgbClr val="000000">
                <a:alpha val="70000"/>
              </a:srgbClr>
            </a:outerShdw>
          </a:effectLst>
        </p:spPr>
      </p:pic>
      <p:pic>
        <p:nvPicPr>
          <p:cNvPr id="7" name="Picture 3">
            <a:extLst>
              <a:ext uri="{FF2B5EF4-FFF2-40B4-BE49-F238E27FC236}">
                <a16:creationId xmlns:a16="http://schemas.microsoft.com/office/drawing/2014/main" id="{D6B06C35-7C2F-4D1E-82D0-8BD7209D6E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15049" y="2267821"/>
            <a:ext cx="3135585" cy="2176542"/>
          </a:xfrm>
          <a:prstGeom prst="rect">
            <a:avLst/>
          </a:prstGeom>
          <a:ln>
            <a:noFill/>
          </a:ln>
          <a:effectLst>
            <a:outerShdw blurRad="190500" algn="tl" rotWithShape="0">
              <a:srgbClr val="000000">
                <a:alpha val="70000"/>
              </a:srgbClr>
            </a:outerShdw>
          </a:effectLst>
        </p:spPr>
      </p:pic>
      <p:pic>
        <p:nvPicPr>
          <p:cNvPr id="5" name="Picture 2">
            <a:extLst>
              <a:ext uri="{FF2B5EF4-FFF2-40B4-BE49-F238E27FC236}">
                <a16:creationId xmlns:a16="http://schemas.microsoft.com/office/drawing/2014/main" id="{649A7919-BACC-4F11-A728-F3D94DF0D3C8}"/>
              </a:ext>
            </a:extLst>
          </p:cNvPr>
          <p:cNvPicPr>
            <a:picLocks noChangeAspect="1" noChangeArrowheads="1"/>
          </p:cNvPicPr>
          <p:nvPr/>
        </p:nvPicPr>
        <p:blipFill>
          <a:blip r:embed="rId4" cstate="print"/>
          <a:srcRect/>
          <a:stretch>
            <a:fillRect/>
          </a:stretch>
        </p:blipFill>
        <p:spPr bwMode="auto">
          <a:xfrm>
            <a:off x="8484916" y="2988545"/>
            <a:ext cx="3135585" cy="24845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391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演化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pic>
        <p:nvPicPr>
          <p:cNvPr id="2" name="Picture 2">
            <a:extLst>
              <a:ext uri="{FF2B5EF4-FFF2-40B4-BE49-F238E27FC236}">
                <a16:creationId xmlns:a16="http://schemas.microsoft.com/office/drawing/2014/main" id="{6DF7766A-B659-4E91-B0AD-C9F4EF8A9297}"/>
              </a:ext>
            </a:extLst>
          </p:cNvPr>
          <p:cNvPicPr>
            <a:picLocks noChangeAspect="1" noChangeArrowheads="1"/>
          </p:cNvPicPr>
          <p:nvPr/>
        </p:nvPicPr>
        <p:blipFill>
          <a:blip r:embed="rId2" cstate="print"/>
          <a:srcRect/>
          <a:stretch>
            <a:fillRect/>
          </a:stretch>
        </p:blipFill>
        <p:spPr bwMode="auto">
          <a:xfrm>
            <a:off x="1758381" y="1005141"/>
            <a:ext cx="8675238" cy="4026817"/>
          </a:xfrm>
          <a:prstGeom prst="rect">
            <a:avLst/>
          </a:prstGeom>
          <a:ln>
            <a:noFill/>
          </a:ln>
          <a:effectLst>
            <a:outerShdw blurRad="190500" algn="tl" rotWithShape="0">
              <a:srgbClr val="000000">
                <a:alpha val="70000"/>
              </a:srgbClr>
            </a:outerShdw>
          </a:effectLst>
        </p:spPr>
      </p:pic>
      <p:pic>
        <p:nvPicPr>
          <p:cNvPr id="11" name="Picture 4">
            <a:extLst>
              <a:ext uri="{FF2B5EF4-FFF2-40B4-BE49-F238E27FC236}">
                <a16:creationId xmlns:a16="http://schemas.microsoft.com/office/drawing/2014/main" id="{544AA2AE-7969-46ED-8F71-42D7C14304BA}"/>
              </a:ext>
            </a:extLst>
          </p:cNvPr>
          <p:cNvPicPr>
            <a:picLocks noChangeAspect="1" noChangeArrowheads="1"/>
          </p:cNvPicPr>
          <p:nvPr/>
        </p:nvPicPr>
        <p:blipFill>
          <a:blip r:embed="rId3" cstate="print"/>
          <a:srcRect/>
          <a:stretch>
            <a:fillRect/>
          </a:stretch>
        </p:blipFill>
        <p:spPr bwMode="auto">
          <a:xfrm>
            <a:off x="1554079" y="862638"/>
            <a:ext cx="9083842" cy="45801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6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前端开发技术的演化</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pic>
        <p:nvPicPr>
          <p:cNvPr id="7" name="Picture 3">
            <a:extLst>
              <a:ext uri="{FF2B5EF4-FFF2-40B4-BE49-F238E27FC236}">
                <a16:creationId xmlns:a16="http://schemas.microsoft.com/office/drawing/2014/main" id="{6F56FBC4-4951-4A6F-A263-642B8149C61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1500" y="761020"/>
            <a:ext cx="5681663" cy="3649663"/>
          </a:xfrm>
          <a:prstGeom prst="rect">
            <a:avLst/>
          </a:prstGeom>
          <a:noFill/>
          <a:ln w="9525">
            <a:noFill/>
            <a:miter lim="800000"/>
            <a:headEnd/>
            <a:tailEnd/>
          </a:ln>
        </p:spPr>
      </p:pic>
      <p:pic>
        <p:nvPicPr>
          <p:cNvPr id="8" name="Picture 2">
            <a:extLst>
              <a:ext uri="{FF2B5EF4-FFF2-40B4-BE49-F238E27FC236}">
                <a16:creationId xmlns:a16="http://schemas.microsoft.com/office/drawing/2014/main" id="{E1CCCBB0-AB02-4395-A853-33E2B9E173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25009" y="1402044"/>
            <a:ext cx="6362699" cy="4053911"/>
          </a:xfrm>
          <a:prstGeom prst="rect">
            <a:avLst/>
          </a:prstGeom>
          <a:ln>
            <a:noFill/>
          </a:ln>
          <a:effectLst>
            <a:outerShdw blurRad="190500" algn="tl" rotWithShape="0">
              <a:srgbClr val="000000">
                <a:alpha val="70000"/>
              </a:srgbClr>
            </a:outerShdw>
          </a:effectLst>
        </p:spPr>
      </p:pic>
      <p:sp>
        <p:nvSpPr>
          <p:cNvPr id="3" name="标题 1">
            <a:extLst>
              <a:ext uri="{FF2B5EF4-FFF2-40B4-BE49-F238E27FC236}">
                <a16:creationId xmlns:a16="http://schemas.microsoft.com/office/drawing/2014/main" id="{E921FF31-5F2A-405B-8CD4-C445B0ED0927}"/>
              </a:ext>
            </a:extLst>
          </p:cNvPr>
          <p:cNvSpPr txBox="1">
            <a:spLocks/>
          </p:cNvSpPr>
          <p:nvPr/>
        </p:nvSpPr>
        <p:spPr bwMode="auto">
          <a:xfrm>
            <a:off x="1267033" y="4878982"/>
            <a:ext cx="2414629" cy="1322388"/>
          </a:xfrm>
          <a:prstGeom prst="rect">
            <a:avLst/>
          </a:prstGeom>
          <a:solidFill>
            <a:srgbClr val="C00000"/>
          </a:solidFill>
          <a:ln w="9525">
            <a:noFill/>
            <a:miter lim="800000"/>
            <a:headEnd/>
            <a:tailEnd/>
          </a:ln>
        </p:spPr>
        <p:txBody>
          <a:bodyPr anchor="ctr"/>
          <a:lstStyle/>
          <a:p>
            <a:pPr algn="ctr" eaLnBrk="0" hangingPunct="0">
              <a:buFontTx/>
              <a:buNone/>
              <a:defRPr/>
            </a:pPr>
            <a:r>
              <a:rPr lang="zh-CN" altLang="en-US" sz="2000" dirty="0">
                <a:solidFill>
                  <a:schemeClr val="bg1"/>
                </a:solidFill>
                <a:latin typeface="+mj-lt"/>
                <a:ea typeface="黑体" pitchFamily="49" charset="-122"/>
                <a:cs typeface="+mj-cs"/>
              </a:rPr>
              <a:t>短短几年</a:t>
            </a:r>
            <a:r>
              <a:rPr lang="en-US" altLang="zh-CN" sz="2000" dirty="0">
                <a:solidFill>
                  <a:schemeClr val="bg1"/>
                </a:solidFill>
                <a:latin typeface="+mj-lt"/>
                <a:ea typeface="黑体" pitchFamily="49" charset="-122"/>
                <a:cs typeface="+mj-cs"/>
              </a:rPr>
              <a:t>Android/iOS</a:t>
            </a:r>
            <a:r>
              <a:rPr lang="zh-CN" altLang="en-US" sz="2000" dirty="0">
                <a:solidFill>
                  <a:schemeClr val="bg1"/>
                </a:solidFill>
                <a:latin typeface="+mj-lt"/>
                <a:ea typeface="黑体" pitchFamily="49" charset="-122"/>
                <a:cs typeface="+mj-cs"/>
              </a:rPr>
              <a:t>开发者的需求迅速下降</a:t>
            </a:r>
          </a:p>
        </p:txBody>
      </p:sp>
    </p:spTree>
    <p:extLst>
      <p:ext uri="{BB962C8B-B14F-4D97-AF65-F5344CB8AC3E}">
        <p14:creationId xmlns:p14="http://schemas.microsoft.com/office/powerpoint/2010/main" val="403698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开放的世界</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sz="3200" b="1" dirty="0"/>
              <a:t>数据科学与工程职业规划</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lstStyle/>
          <a:p>
            <a:pPr marL="0" indent="0">
              <a:buNone/>
            </a:pPr>
            <a:r>
              <a:rPr lang="zh-CN" altLang="en-US" dirty="0"/>
              <a:t>数据隐私与社会问题</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数据与人工智能伦理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96332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15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数据道德</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与职业行为准则</a:t>
            </a:r>
          </a:p>
        </p:txBody>
      </p:sp>
    </p:spTree>
    <p:extLst>
      <p:ext uri="{BB962C8B-B14F-4D97-AF65-F5344CB8AC3E}">
        <p14:creationId xmlns:p14="http://schemas.microsoft.com/office/powerpoint/2010/main" val="45491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技术的步伐不可阻挡</a:t>
            </a:r>
          </a:p>
        </p:txBody>
      </p:sp>
      <p:sp>
        <p:nvSpPr>
          <p:cNvPr id="3" name="Text Box 3">
            <a:extLst>
              <a:ext uri="{FF2B5EF4-FFF2-40B4-BE49-F238E27FC236}">
                <a16:creationId xmlns:a16="http://schemas.microsoft.com/office/drawing/2014/main" id="{840A529A-C073-4334-AC20-19E20E300809}"/>
              </a:ext>
            </a:extLst>
          </p:cNvPr>
          <p:cNvSpPr txBox="1">
            <a:spLocks noChangeArrowheads="1"/>
          </p:cNvSpPr>
          <p:nvPr/>
        </p:nvSpPr>
        <p:spPr bwMode="auto">
          <a:xfrm>
            <a:off x="1698917" y="693791"/>
            <a:ext cx="8794165" cy="500009"/>
          </a:xfrm>
          <a:prstGeom prst="rect">
            <a:avLst/>
          </a:prstGeom>
          <a:solidFill>
            <a:srgbClr val="C00000"/>
          </a:solidFill>
          <a:ln w="9525">
            <a:noFill/>
            <a:miter lim="800000"/>
            <a:headEnd/>
            <a:tailEnd/>
          </a:ln>
        </p:spPr>
        <p:txBody>
          <a:bodyPr wrap="square">
            <a:spAutoFit/>
          </a:bodyPr>
          <a:lstStyle/>
          <a:p>
            <a:pPr algn="ctr">
              <a:lnSpc>
                <a:spcPct val="120000"/>
              </a:lnSpc>
              <a:spcBef>
                <a:spcPct val="50000"/>
              </a:spcBef>
            </a:pPr>
            <a:r>
              <a:rPr lang="zh-CN" altLang="en-US" sz="2400" dirty="0">
                <a:solidFill>
                  <a:schemeClr val="bg1"/>
                </a:solidFill>
                <a:latin typeface="Calibri" panose="020F0502020204030204" pitchFamily="34" charset="0"/>
                <a:ea typeface="黑体" panose="02010609060101010101" pitchFamily="49" charset="-122"/>
                <a:cs typeface="Times New Roman" pitchFamily="18" charset="0"/>
              </a:rPr>
              <a:t>每一个新技术的出现都是为了替代掉使用旧技术的人的劳动力！</a:t>
            </a:r>
          </a:p>
        </p:txBody>
      </p:sp>
      <p:pic>
        <p:nvPicPr>
          <p:cNvPr id="2" name="Picture 3">
            <a:extLst>
              <a:ext uri="{FF2B5EF4-FFF2-40B4-BE49-F238E27FC236}">
                <a16:creationId xmlns:a16="http://schemas.microsoft.com/office/drawing/2014/main" id="{050943B3-2639-4CF0-8959-70050263FE37}"/>
              </a:ext>
            </a:extLst>
          </p:cNvPr>
          <p:cNvPicPr>
            <a:picLocks noChangeAspect="1" noChangeArrowheads="1"/>
          </p:cNvPicPr>
          <p:nvPr/>
        </p:nvPicPr>
        <p:blipFill>
          <a:blip r:embed="rId2" cstate="print"/>
          <a:srcRect/>
          <a:stretch>
            <a:fillRect/>
          </a:stretch>
        </p:blipFill>
        <p:spPr bwMode="auto">
          <a:xfrm>
            <a:off x="3990093" y="1430173"/>
            <a:ext cx="4211814" cy="3997654"/>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A5F14FAE-111B-4B1A-99E7-7F021394AEE5}"/>
              </a:ext>
            </a:extLst>
          </p:cNvPr>
          <p:cNvSpPr/>
          <p:nvPr/>
        </p:nvSpPr>
        <p:spPr>
          <a:xfrm>
            <a:off x="1302961" y="2860447"/>
            <a:ext cx="2088232" cy="1137106"/>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a:lnSpc>
                <a:spcPct val="150000"/>
              </a:lnSpc>
              <a:buNone/>
            </a:pPr>
            <a:r>
              <a:rPr lang="zh-CN" altLang="en-US" sz="2400" dirty="0">
                <a:ea typeface="黑体" pitchFamily="49" charset="-122"/>
              </a:rPr>
              <a:t>要懂机器</a:t>
            </a:r>
            <a:endParaRPr lang="en-US" altLang="zh-CN" sz="2400" dirty="0">
              <a:ea typeface="黑体" pitchFamily="49" charset="-122"/>
            </a:endParaRPr>
          </a:p>
          <a:p>
            <a:pPr algn="ctr">
              <a:lnSpc>
                <a:spcPct val="150000"/>
              </a:lnSpc>
              <a:buNone/>
            </a:pPr>
            <a:r>
              <a:rPr lang="zh-CN" altLang="en-US" sz="2400" dirty="0">
                <a:ea typeface="黑体" pitchFamily="49" charset="-122"/>
              </a:rPr>
              <a:t>能操纵机器</a:t>
            </a:r>
            <a:endParaRPr lang="en-US" altLang="zh-CN" sz="2400" dirty="0">
              <a:ea typeface="黑体" pitchFamily="49" charset="-122"/>
            </a:endParaRPr>
          </a:p>
        </p:txBody>
      </p:sp>
      <p:sp>
        <p:nvSpPr>
          <p:cNvPr id="11" name="矩形 10">
            <a:extLst>
              <a:ext uri="{FF2B5EF4-FFF2-40B4-BE49-F238E27FC236}">
                <a16:creationId xmlns:a16="http://schemas.microsoft.com/office/drawing/2014/main" id="{1E8881EB-A2B8-49B7-9EDF-90542B71415A}"/>
              </a:ext>
            </a:extLst>
          </p:cNvPr>
          <p:cNvSpPr/>
          <p:nvPr/>
        </p:nvSpPr>
        <p:spPr>
          <a:xfrm>
            <a:off x="8800807" y="2799347"/>
            <a:ext cx="2088232" cy="1137106"/>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a:lnSpc>
                <a:spcPct val="150000"/>
              </a:lnSpc>
              <a:buNone/>
            </a:pPr>
            <a:r>
              <a:rPr lang="zh-CN" altLang="en-US" sz="2400" dirty="0">
                <a:ea typeface="黑体" pitchFamily="49" charset="-122"/>
              </a:rPr>
              <a:t>要理解开源</a:t>
            </a:r>
            <a:endParaRPr lang="en-US" altLang="zh-CN" sz="2400" dirty="0">
              <a:ea typeface="黑体" pitchFamily="49" charset="-122"/>
            </a:endParaRPr>
          </a:p>
          <a:p>
            <a:pPr algn="ctr">
              <a:lnSpc>
                <a:spcPct val="150000"/>
              </a:lnSpc>
              <a:buNone/>
            </a:pPr>
            <a:r>
              <a:rPr lang="zh-CN" altLang="en-US" sz="2400" dirty="0">
                <a:ea typeface="黑体" pitchFamily="49" charset="-122"/>
              </a:rPr>
              <a:t>能玩转开源</a:t>
            </a:r>
            <a:endParaRPr lang="en-US" altLang="zh-CN" sz="2400" dirty="0">
              <a:ea typeface="黑体" pitchFamily="49" charset="-122"/>
            </a:endParaRPr>
          </a:p>
        </p:txBody>
      </p:sp>
    </p:spTree>
    <p:extLst>
      <p:ext uri="{BB962C8B-B14F-4D97-AF65-F5344CB8AC3E}">
        <p14:creationId xmlns:p14="http://schemas.microsoft.com/office/powerpoint/2010/main" val="304602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数据科学家能力体系</a:t>
            </a:r>
          </a:p>
        </p:txBody>
      </p:sp>
      <p:pic>
        <p:nvPicPr>
          <p:cNvPr id="8" name="Picture 3">
            <a:extLst>
              <a:ext uri="{FF2B5EF4-FFF2-40B4-BE49-F238E27FC236}">
                <a16:creationId xmlns:a16="http://schemas.microsoft.com/office/drawing/2014/main" id="{3604045C-5071-448A-A2E0-C2C8808E4D35}"/>
              </a:ext>
            </a:extLst>
          </p:cNvPr>
          <p:cNvPicPr>
            <a:picLocks noChangeAspect="1" noChangeArrowheads="1"/>
          </p:cNvPicPr>
          <p:nvPr/>
        </p:nvPicPr>
        <p:blipFill>
          <a:blip r:embed="rId2" cstate="print"/>
          <a:srcRect/>
          <a:stretch>
            <a:fillRect/>
          </a:stretch>
        </p:blipFill>
        <p:spPr bwMode="auto">
          <a:xfrm>
            <a:off x="1341820" y="679311"/>
            <a:ext cx="3336419" cy="1270321"/>
          </a:xfrm>
          <a:prstGeom prst="rect">
            <a:avLst/>
          </a:prstGeom>
          <a:noFill/>
          <a:ln w="9525">
            <a:noFill/>
            <a:miter lim="800000"/>
            <a:headEnd/>
            <a:tailEnd/>
          </a:ln>
        </p:spPr>
      </p:pic>
      <p:pic>
        <p:nvPicPr>
          <p:cNvPr id="10" name="Picture 5">
            <a:extLst>
              <a:ext uri="{FF2B5EF4-FFF2-40B4-BE49-F238E27FC236}">
                <a16:creationId xmlns:a16="http://schemas.microsoft.com/office/drawing/2014/main" id="{451D05A9-DE99-4A53-998A-9848FFA90D27}"/>
              </a:ext>
            </a:extLst>
          </p:cNvPr>
          <p:cNvPicPr>
            <a:picLocks noChangeAspect="1" noChangeArrowheads="1"/>
          </p:cNvPicPr>
          <p:nvPr/>
        </p:nvPicPr>
        <p:blipFill>
          <a:blip r:embed="rId3" cstate="print"/>
          <a:srcRect/>
          <a:stretch>
            <a:fillRect/>
          </a:stretch>
        </p:blipFill>
        <p:spPr bwMode="auto">
          <a:xfrm>
            <a:off x="7513762" y="787805"/>
            <a:ext cx="2480434" cy="1053335"/>
          </a:xfrm>
          <a:prstGeom prst="rect">
            <a:avLst/>
          </a:prstGeom>
          <a:noFill/>
          <a:ln w="9525">
            <a:noFill/>
            <a:miter lim="800000"/>
            <a:headEnd/>
            <a:tailEnd/>
          </a:ln>
        </p:spPr>
      </p:pic>
      <p:pic>
        <p:nvPicPr>
          <p:cNvPr id="12" name="Picture 7">
            <a:extLst>
              <a:ext uri="{FF2B5EF4-FFF2-40B4-BE49-F238E27FC236}">
                <a16:creationId xmlns:a16="http://schemas.microsoft.com/office/drawing/2014/main" id="{C7613A5C-CB56-449A-87BE-B6D561111F3E}"/>
              </a:ext>
            </a:extLst>
          </p:cNvPr>
          <p:cNvPicPr>
            <a:picLocks noChangeAspect="1" noChangeArrowheads="1"/>
          </p:cNvPicPr>
          <p:nvPr/>
        </p:nvPicPr>
        <p:blipFill>
          <a:blip r:embed="rId4" cstate="print"/>
          <a:srcRect/>
          <a:stretch>
            <a:fillRect/>
          </a:stretch>
        </p:blipFill>
        <p:spPr bwMode="auto">
          <a:xfrm>
            <a:off x="7303095" y="4246790"/>
            <a:ext cx="2901768" cy="1121292"/>
          </a:xfrm>
          <a:prstGeom prst="rect">
            <a:avLst/>
          </a:prstGeom>
          <a:noFill/>
          <a:ln w="9525">
            <a:noFill/>
            <a:miter lim="800000"/>
            <a:headEnd/>
            <a:tailEnd/>
          </a:ln>
        </p:spPr>
      </p:pic>
      <p:pic>
        <p:nvPicPr>
          <p:cNvPr id="13" name="Picture 8">
            <a:extLst>
              <a:ext uri="{FF2B5EF4-FFF2-40B4-BE49-F238E27FC236}">
                <a16:creationId xmlns:a16="http://schemas.microsoft.com/office/drawing/2014/main" id="{350A9B40-03AA-49F6-B9B6-C00914C8D8D6}"/>
              </a:ext>
            </a:extLst>
          </p:cNvPr>
          <p:cNvPicPr>
            <a:picLocks noChangeAspect="1" noChangeArrowheads="1"/>
          </p:cNvPicPr>
          <p:nvPr/>
        </p:nvPicPr>
        <p:blipFill>
          <a:blip r:embed="rId5" cstate="print"/>
          <a:srcRect/>
          <a:stretch>
            <a:fillRect/>
          </a:stretch>
        </p:blipFill>
        <p:spPr bwMode="auto">
          <a:xfrm>
            <a:off x="1507823" y="4172276"/>
            <a:ext cx="3004411" cy="1270321"/>
          </a:xfrm>
          <a:prstGeom prst="rect">
            <a:avLst/>
          </a:prstGeom>
          <a:noFill/>
          <a:ln w="9525">
            <a:noFill/>
            <a:miter lim="800000"/>
            <a:headEnd/>
            <a:tailEnd/>
          </a:ln>
        </p:spPr>
      </p:pic>
      <p:sp>
        <p:nvSpPr>
          <p:cNvPr id="14" name="标题 1">
            <a:extLst>
              <a:ext uri="{FF2B5EF4-FFF2-40B4-BE49-F238E27FC236}">
                <a16:creationId xmlns:a16="http://schemas.microsoft.com/office/drawing/2014/main" id="{CA5DFD41-9C0B-40A8-8678-BE2C935B169F}"/>
              </a:ext>
            </a:extLst>
          </p:cNvPr>
          <p:cNvSpPr txBox="1">
            <a:spLocks/>
          </p:cNvSpPr>
          <p:nvPr/>
        </p:nvSpPr>
        <p:spPr>
          <a:xfrm>
            <a:off x="3438020" y="2156052"/>
            <a:ext cx="5315959" cy="2016224"/>
          </a:xfrm>
          <a:prstGeom prst="rect">
            <a:avLst/>
          </a:prstGeom>
        </p:spPr>
        <p:style>
          <a:lnRef idx="2">
            <a:schemeClr val="accent2"/>
          </a:lnRef>
          <a:fillRef idx="1">
            <a:schemeClr val="lt1"/>
          </a:fillRef>
          <a:effectRef idx="0">
            <a:schemeClr val="accent2"/>
          </a:effectRef>
          <a:fontRef idx="minor">
            <a:schemeClr val="dk1"/>
          </a:fontRef>
        </p:style>
        <p:txBody>
          <a:bodyPr>
            <a:noAutofit/>
          </a:bodyPr>
          <a:lstStyle>
            <a:lvl1pPr algn="l" defTabSz="914400" rtl="0" eaLnBrk="1" latinLnBrk="0" hangingPunct="1">
              <a:lnSpc>
                <a:spcPct val="90000"/>
              </a:lnSpc>
              <a:spcBef>
                <a:spcPct val="0"/>
              </a:spcBef>
              <a:buNone/>
              <a:defRPr sz="4400" b="1" i="0" kern="1200" spc="-15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lvl="1" algn="ctr" rtl="0">
              <a:lnSpc>
                <a:spcPct val="120000"/>
              </a:lnSpc>
              <a:spcBef>
                <a:spcPct val="0"/>
              </a:spcBef>
            </a:pPr>
            <a:r>
              <a:rPr lang="zh-CN" altLang="en-US" sz="2000" kern="0" dirty="0">
                <a:solidFill>
                  <a:schemeClr val="tx2"/>
                </a:solidFill>
                <a:ea typeface="黑体" pitchFamily="49" charset="-122"/>
              </a:rPr>
              <a:t>互联、开放、协作、演化</a:t>
            </a:r>
            <a:br>
              <a:rPr lang="en-US" altLang="zh-CN" sz="2000" kern="0" dirty="0">
                <a:solidFill>
                  <a:schemeClr val="tx2"/>
                </a:solidFill>
                <a:ea typeface="黑体" pitchFamily="49" charset="-122"/>
              </a:rPr>
            </a:br>
            <a:r>
              <a:rPr lang="zh-CN" altLang="en-US" sz="2000" kern="0" dirty="0">
                <a:solidFill>
                  <a:schemeClr val="tx2"/>
                </a:solidFill>
                <a:ea typeface="黑体" pitchFamily="49" charset="-122"/>
              </a:rPr>
              <a:t>促进新一代卓越</a:t>
            </a:r>
            <a:r>
              <a:rPr lang="en-US" altLang="zh-CN" sz="2000" kern="0" dirty="0">
                <a:solidFill>
                  <a:schemeClr val="tx2"/>
                </a:solidFill>
                <a:ea typeface="黑体" pitchFamily="49" charset="-122"/>
              </a:rPr>
              <a:t>IT</a:t>
            </a:r>
            <a:r>
              <a:rPr lang="zh-CN" altLang="en-US" sz="2000" kern="0" dirty="0">
                <a:solidFill>
                  <a:schemeClr val="tx2"/>
                </a:solidFill>
                <a:ea typeface="黑体" pitchFamily="49" charset="-122"/>
              </a:rPr>
              <a:t>人才的养成！</a:t>
            </a:r>
            <a:endParaRPr lang="en-US" altLang="zh-CN" sz="2000" kern="0" dirty="0">
              <a:solidFill>
                <a:schemeClr val="tx2"/>
              </a:solidFill>
              <a:ea typeface="黑体" pitchFamily="49" charset="-122"/>
            </a:endParaRPr>
          </a:p>
          <a:p>
            <a:pPr marL="0" lvl="1" algn="ctr" rtl="0">
              <a:lnSpc>
                <a:spcPct val="120000"/>
              </a:lnSpc>
              <a:spcBef>
                <a:spcPct val="0"/>
              </a:spcBef>
            </a:pPr>
            <a:endParaRPr lang="en-US" altLang="zh-CN" sz="2000" kern="0" dirty="0">
              <a:solidFill>
                <a:schemeClr val="tx2"/>
              </a:solidFill>
              <a:ea typeface="黑体" pitchFamily="49" charset="-122"/>
            </a:endParaRPr>
          </a:p>
          <a:p>
            <a:pPr marL="0" lvl="1" algn="ctr">
              <a:lnSpc>
                <a:spcPct val="120000"/>
              </a:lnSpc>
              <a:spcBef>
                <a:spcPct val="0"/>
              </a:spcBef>
            </a:pPr>
            <a:r>
              <a:rPr lang="zh-CN" altLang="en-US" sz="2000" kern="0" dirty="0">
                <a:solidFill>
                  <a:schemeClr val="tx2"/>
                </a:solidFill>
                <a:ea typeface="黑体" pitchFamily="49" charset="-122"/>
              </a:rPr>
              <a:t>拥抱</a:t>
            </a:r>
            <a:r>
              <a:rPr lang="zh-CN" altLang="en-US" sz="2000" kern="0" dirty="0">
                <a:solidFill>
                  <a:srgbClr val="C00000"/>
                </a:solidFill>
                <a:ea typeface="黑体" pitchFamily="49" charset="-122"/>
              </a:rPr>
              <a:t>互联网</a:t>
            </a:r>
            <a:r>
              <a:rPr lang="zh-CN" altLang="en-US" sz="2000" kern="0" dirty="0">
                <a:solidFill>
                  <a:schemeClr val="tx2"/>
                </a:solidFill>
                <a:ea typeface="黑体" pitchFamily="49" charset="-122"/>
              </a:rPr>
              <a:t>与</a:t>
            </a:r>
            <a:r>
              <a:rPr lang="zh-CN" altLang="en-US" sz="2000" kern="0" dirty="0">
                <a:solidFill>
                  <a:srgbClr val="C00000"/>
                </a:solidFill>
                <a:ea typeface="黑体" pitchFamily="49" charset="-122"/>
              </a:rPr>
              <a:t>云计算</a:t>
            </a:r>
            <a:r>
              <a:rPr lang="zh-CN" altLang="en-US" sz="2000" kern="0" dirty="0">
                <a:solidFill>
                  <a:schemeClr val="tx2"/>
                </a:solidFill>
                <a:ea typeface="黑体" pitchFamily="49" charset="-122"/>
              </a:rPr>
              <a:t>，</a:t>
            </a:r>
            <a:r>
              <a:rPr lang="zh-CN" altLang="en-US" sz="2000" kern="0" dirty="0">
                <a:solidFill>
                  <a:srgbClr val="C00000"/>
                </a:solidFill>
                <a:ea typeface="黑体" pitchFamily="49" charset="-122"/>
              </a:rPr>
              <a:t>开放分享</a:t>
            </a:r>
            <a:r>
              <a:rPr lang="zh-CN" altLang="en-US" sz="2000" kern="0" dirty="0">
                <a:solidFill>
                  <a:schemeClr val="tx2"/>
                </a:solidFill>
                <a:ea typeface="黑体" pitchFamily="49" charset="-122"/>
              </a:rPr>
              <a:t>和</a:t>
            </a:r>
            <a:r>
              <a:rPr lang="zh-CN" altLang="en-US" sz="2000" kern="0" dirty="0">
                <a:solidFill>
                  <a:srgbClr val="C00000"/>
                </a:solidFill>
                <a:ea typeface="黑体" pitchFamily="49" charset="-122"/>
              </a:rPr>
              <a:t>协作学习</a:t>
            </a:r>
            <a:r>
              <a:rPr lang="zh-CN" altLang="en-US" sz="2000" kern="0" dirty="0">
                <a:solidFill>
                  <a:schemeClr val="tx2"/>
                </a:solidFill>
                <a:ea typeface="黑体" pitchFamily="49" charset="-122"/>
              </a:rPr>
              <a:t>，成为具有</a:t>
            </a:r>
            <a:r>
              <a:rPr lang="zh-CN" altLang="en-US" sz="2000" kern="0" dirty="0">
                <a:solidFill>
                  <a:srgbClr val="C00000"/>
                </a:solidFill>
                <a:ea typeface="黑体" pitchFamily="49" charset="-122"/>
              </a:rPr>
              <a:t>开源精神</a:t>
            </a:r>
            <a:r>
              <a:rPr lang="zh-CN" altLang="en-US" sz="2000" kern="0" dirty="0">
                <a:solidFill>
                  <a:schemeClr val="tx2"/>
                </a:solidFill>
                <a:ea typeface="黑体" pitchFamily="49" charset="-122"/>
              </a:rPr>
              <a:t>的新一代卓越</a:t>
            </a:r>
            <a:r>
              <a:rPr lang="en-US" altLang="zh-CN" sz="2000" kern="0" dirty="0">
                <a:solidFill>
                  <a:schemeClr val="tx2"/>
                </a:solidFill>
                <a:ea typeface="黑体" pitchFamily="49" charset="-122"/>
              </a:rPr>
              <a:t>IT</a:t>
            </a:r>
            <a:r>
              <a:rPr lang="zh-CN" altLang="en-US" sz="2000" kern="0" dirty="0">
                <a:solidFill>
                  <a:schemeClr val="tx2"/>
                </a:solidFill>
                <a:ea typeface="黑体" pitchFamily="49" charset="-122"/>
              </a:rPr>
              <a:t>人才</a:t>
            </a:r>
          </a:p>
        </p:txBody>
      </p:sp>
      <p:sp>
        <p:nvSpPr>
          <p:cNvPr id="15" name="右箭头 3">
            <a:extLst>
              <a:ext uri="{FF2B5EF4-FFF2-40B4-BE49-F238E27FC236}">
                <a16:creationId xmlns:a16="http://schemas.microsoft.com/office/drawing/2014/main" id="{82E06819-81F9-4448-9F73-98F65560870D}"/>
              </a:ext>
            </a:extLst>
          </p:cNvPr>
          <p:cNvSpPr/>
          <p:nvPr/>
        </p:nvSpPr>
        <p:spPr>
          <a:xfrm rot="5400000">
            <a:off x="5940409" y="2948048"/>
            <a:ext cx="311180" cy="36004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317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校企社结合</a:t>
            </a:r>
          </a:p>
        </p:txBody>
      </p:sp>
      <p:grpSp>
        <p:nvGrpSpPr>
          <p:cNvPr id="11" name="组合 10">
            <a:extLst>
              <a:ext uri="{FF2B5EF4-FFF2-40B4-BE49-F238E27FC236}">
                <a16:creationId xmlns:a16="http://schemas.microsoft.com/office/drawing/2014/main" id="{C0430F5D-BC5C-4F6A-BDA7-BB47B9DF7CAF}"/>
              </a:ext>
            </a:extLst>
          </p:cNvPr>
          <p:cNvGrpSpPr/>
          <p:nvPr/>
        </p:nvGrpSpPr>
        <p:grpSpPr>
          <a:xfrm>
            <a:off x="571500" y="794706"/>
            <a:ext cx="11063037" cy="4679662"/>
            <a:chOff x="142673" y="1131590"/>
            <a:chExt cx="8856984" cy="3764832"/>
          </a:xfrm>
        </p:grpSpPr>
        <p:sp>
          <p:nvSpPr>
            <p:cNvPr id="16" name="圆角矩形 20">
              <a:extLst>
                <a:ext uri="{FF2B5EF4-FFF2-40B4-BE49-F238E27FC236}">
                  <a16:creationId xmlns:a16="http://schemas.microsoft.com/office/drawing/2014/main" id="{01C7D07A-897D-45DF-9829-F51531942902}"/>
                </a:ext>
              </a:extLst>
            </p:cNvPr>
            <p:cNvSpPr/>
            <p:nvPr/>
          </p:nvSpPr>
          <p:spPr>
            <a:xfrm>
              <a:off x="310135" y="4211511"/>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b="1" dirty="0">
                  <a:solidFill>
                    <a:srgbClr val="FFFF00"/>
                  </a:solidFill>
                  <a:latin typeface="+mj-lt"/>
                </a:rPr>
                <a:t>A</a:t>
              </a:r>
              <a:r>
                <a:rPr lang="en-US" altLang="zh-CN" sz="1600" dirty="0">
                  <a:latin typeface="+mj-lt"/>
                </a:rPr>
                <a:t>rtificial intelligence</a:t>
              </a:r>
              <a:endParaRPr lang="zh-CN" altLang="en-US" sz="1600" dirty="0">
                <a:latin typeface="+mj-lt"/>
              </a:endParaRPr>
            </a:p>
          </p:txBody>
        </p:sp>
        <p:sp>
          <p:nvSpPr>
            <p:cNvPr id="17" name="圆角矩形 21">
              <a:extLst>
                <a:ext uri="{FF2B5EF4-FFF2-40B4-BE49-F238E27FC236}">
                  <a16:creationId xmlns:a16="http://schemas.microsoft.com/office/drawing/2014/main" id="{49DBEB8E-926F-4CD1-888E-2A37A5B98930}"/>
                </a:ext>
              </a:extLst>
            </p:cNvPr>
            <p:cNvSpPr/>
            <p:nvPr/>
          </p:nvSpPr>
          <p:spPr>
            <a:xfrm>
              <a:off x="310135" y="3635447"/>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b="1" dirty="0">
                  <a:solidFill>
                    <a:srgbClr val="FFFF00"/>
                  </a:solidFill>
                  <a:latin typeface="+mj-lt"/>
                </a:rPr>
                <a:t>B</a:t>
              </a:r>
              <a:r>
                <a:rPr lang="en-US" altLang="zh-CN" sz="1600" dirty="0">
                  <a:latin typeface="+mj-lt"/>
                </a:rPr>
                <a:t>lockchain</a:t>
              </a:r>
              <a:endParaRPr lang="zh-CN" altLang="en-US" sz="1600" dirty="0">
                <a:latin typeface="+mj-lt"/>
              </a:endParaRPr>
            </a:p>
          </p:txBody>
        </p:sp>
        <p:sp>
          <p:nvSpPr>
            <p:cNvPr id="18" name="圆角矩形 22">
              <a:extLst>
                <a:ext uri="{FF2B5EF4-FFF2-40B4-BE49-F238E27FC236}">
                  <a16:creationId xmlns:a16="http://schemas.microsoft.com/office/drawing/2014/main" id="{CF315C67-AA0F-4545-BD86-5CE3B4710D38}"/>
                </a:ext>
              </a:extLst>
            </p:cNvPr>
            <p:cNvSpPr/>
            <p:nvPr/>
          </p:nvSpPr>
          <p:spPr>
            <a:xfrm>
              <a:off x="310135" y="3059383"/>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b="1" dirty="0">
                  <a:solidFill>
                    <a:srgbClr val="FFFF00"/>
                  </a:solidFill>
                  <a:latin typeface="+mj-lt"/>
                </a:rPr>
                <a:t>C</a:t>
              </a:r>
              <a:r>
                <a:rPr lang="en-US" altLang="zh-CN" sz="1600" dirty="0">
                  <a:latin typeface="+mj-lt"/>
                </a:rPr>
                <a:t>loud computing</a:t>
              </a:r>
              <a:endParaRPr lang="zh-CN" altLang="en-US" sz="1600" dirty="0">
                <a:latin typeface="+mj-lt"/>
              </a:endParaRPr>
            </a:p>
          </p:txBody>
        </p:sp>
        <p:sp>
          <p:nvSpPr>
            <p:cNvPr id="19" name="圆角矩形 23">
              <a:extLst>
                <a:ext uri="{FF2B5EF4-FFF2-40B4-BE49-F238E27FC236}">
                  <a16:creationId xmlns:a16="http://schemas.microsoft.com/office/drawing/2014/main" id="{30E280BC-6670-400E-BE0B-7C060BA0D60B}"/>
                </a:ext>
              </a:extLst>
            </p:cNvPr>
            <p:cNvSpPr/>
            <p:nvPr/>
          </p:nvSpPr>
          <p:spPr>
            <a:xfrm>
              <a:off x="310135" y="2483319"/>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600" dirty="0">
                  <a:latin typeface="+mj-lt"/>
                </a:rPr>
                <a:t>Big </a:t>
              </a:r>
              <a:r>
                <a:rPr lang="en-US" altLang="zh-CN" sz="2000" b="1" dirty="0">
                  <a:solidFill>
                    <a:srgbClr val="FFFF00"/>
                  </a:solidFill>
                  <a:latin typeface="+mj-lt"/>
                </a:rPr>
                <a:t>D</a:t>
              </a:r>
              <a:r>
                <a:rPr lang="en-US" altLang="zh-CN" sz="1600" dirty="0">
                  <a:latin typeface="+mj-lt"/>
                </a:rPr>
                <a:t>ata</a:t>
              </a:r>
              <a:endParaRPr lang="zh-CN" altLang="en-US" sz="1600" dirty="0">
                <a:latin typeface="+mj-lt"/>
              </a:endParaRPr>
            </a:p>
          </p:txBody>
        </p:sp>
        <p:sp>
          <p:nvSpPr>
            <p:cNvPr id="20" name="圆角矩形 24">
              <a:extLst>
                <a:ext uri="{FF2B5EF4-FFF2-40B4-BE49-F238E27FC236}">
                  <a16:creationId xmlns:a16="http://schemas.microsoft.com/office/drawing/2014/main" id="{3B7E1EE3-6FBC-4FD3-B563-5CC341A9315C}"/>
                </a:ext>
              </a:extLst>
            </p:cNvPr>
            <p:cNvSpPr/>
            <p:nvPr/>
          </p:nvSpPr>
          <p:spPr>
            <a:xfrm>
              <a:off x="226108" y="1609170"/>
              <a:ext cx="2304256" cy="50405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b="1" dirty="0">
                  <a:latin typeface="+mj-lt"/>
                </a:rPr>
                <a:t>Information technology</a:t>
              </a:r>
              <a:endParaRPr lang="zh-CN" altLang="en-US" sz="1600" b="1" dirty="0">
                <a:latin typeface="+mj-lt"/>
              </a:endParaRPr>
            </a:p>
          </p:txBody>
        </p:sp>
        <p:sp>
          <p:nvSpPr>
            <p:cNvPr id="21" name="圆角矩形 25">
              <a:extLst>
                <a:ext uri="{FF2B5EF4-FFF2-40B4-BE49-F238E27FC236}">
                  <a16:creationId xmlns:a16="http://schemas.microsoft.com/office/drawing/2014/main" id="{746D11C9-8F71-4E84-95B9-9F0F5B5D7994}"/>
                </a:ext>
              </a:extLst>
            </p:cNvPr>
            <p:cNvSpPr/>
            <p:nvPr/>
          </p:nvSpPr>
          <p:spPr>
            <a:xfrm>
              <a:off x="142673" y="2304134"/>
              <a:ext cx="2448272" cy="2592288"/>
            </a:xfrm>
            <a:prstGeom prst="roundRect">
              <a:avLst>
                <a:gd name="adj" fmla="val 9485"/>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pic>
          <p:nvPicPr>
            <p:cNvPr id="22" name="Picture 3">
              <a:extLst>
                <a:ext uri="{FF2B5EF4-FFF2-40B4-BE49-F238E27FC236}">
                  <a16:creationId xmlns:a16="http://schemas.microsoft.com/office/drawing/2014/main" id="{8007709A-6F3C-482B-8F58-1B997B7BB82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35716" y="2376142"/>
              <a:ext cx="3646537" cy="2435413"/>
            </a:xfrm>
            <a:prstGeom prst="rect">
              <a:avLst/>
            </a:prstGeom>
            <a:noFill/>
            <a:ln w="9525">
              <a:noFill/>
              <a:miter lim="800000"/>
              <a:headEnd/>
              <a:tailEnd/>
            </a:ln>
          </p:spPr>
        </p:pic>
        <p:sp>
          <p:nvSpPr>
            <p:cNvPr id="23" name="圆角矩形 27">
              <a:extLst>
                <a:ext uri="{FF2B5EF4-FFF2-40B4-BE49-F238E27FC236}">
                  <a16:creationId xmlns:a16="http://schemas.microsoft.com/office/drawing/2014/main" id="{87D07C33-5213-4AA9-9B61-27D416072EC8}"/>
                </a:ext>
              </a:extLst>
            </p:cNvPr>
            <p:cNvSpPr/>
            <p:nvPr/>
          </p:nvSpPr>
          <p:spPr>
            <a:xfrm>
              <a:off x="2662953" y="2304134"/>
              <a:ext cx="3816424" cy="2592288"/>
            </a:xfrm>
            <a:prstGeom prst="roundRect">
              <a:avLst>
                <a:gd name="adj" fmla="val 9485"/>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4" name="圆角矩形 28">
              <a:extLst>
                <a:ext uri="{FF2B5EF4-FFF2-40B4-BE49-F238E27FC236}">
                  <a16:creationId xmlns:a16="http://schemas.microsoft.com/office/drawing/2014/main" id="{0ECB14DC-13AC-44CD-AC36-EB1E2A853A97}"/>
                </a:ext>
              </a:extLst>
            </p:cNvPr>
            <p:cNvSpPr/>
            <p:nvPr/>
          </p:nvSpPr>
          <p:spPr>
            <a:xfrm>
              <a:off x="6551385" y="2304134"/>
              <a:ext cx="2448272" cy="2592288"/>
            </a:xfrm>
            <a:prstGeom prst="roundRect">
              <a:avLst>
                <a:gd name="adj" fmla="val 9485"/>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5" name="圆角矩形 29">
              <a:extLst>
                <a:ext uri="{FF2B5EF4-FFF2-40B4-BE49-F238E27FC236}">
                  <a16:creationId xmlns:a16="http://schemas.microsoft.com/office/drawing/2014/main" id="{EB9E839B-50C0-46F1-8E7A-FA3DAEFE77B5}"/>
                </a:ext>
              </a:extLst>
            </p:cNvPr>
            <p:cNvSpPr/>
            <p:nvPr/>
          </p:nvSpPr>
          <p:spPr>
            <a:xfrm>
              <a:off x="6720517" y="4213181"/>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a:solidFill>
                    <a:srgbClr val="FFFF00"/>
                  </a:solidFill>
                  <a:latin typeface="+mj-lt"/>
                  <a:ea typeface="黑体" pitchFamily="49" charset="-122"/>
                </a:rPr>
                <a:t>知识</a:t>
              </a:r>
              <a:r>
                <a:rPr lang="zh-CN" altLang="en-US" sz="1600" dirty="0">
                  <a:latin typeface="+mj-lt"/>
                  <a:ea typeface="黑体" pitchFamily="49" charset="-122"/>
                </a:rPr>
                <a:t>经济</a:t>
              </a:r>
              <a:r>
                <a:rPr lang="en-US" altLang="zh-CN" sz="1600" dirty="0">
                  <a:latin typeface="+mj-lt"/>
                  <a:ea typeface="黑体" pitchFamily="49" charset="-122"/>
                </a:rPr>
                <a:t>/</a:t>
              </a:r>
              <a:r>
                <a:rPr lang="zh-CN" altLang="en-US" sz="1600" b="1" dirty="0">
                  <a:solidFill>
                    <a:srgbClr val="FFFF00"/>
                  </a:solidFill>
                  <a:latin typeface="+mj-lt"/>
                  <a:ea typeface="黑体" pitchFamily="49" charset="-122"/>
                </a:rPr>
                <a:t>共享</a:t>
              </a:r>
              <a:r>
                <a:rPr lang="zh-CN" altLang="en-US" sz="1600" dirty="0">
                  <a:latin typeface="+mj-lt"/>
                  <a:ea typeface="黑体" pitchFamily="49" charset="-122"/>
                </a:rPr>
                <a:t>经济</a:t>
              </a:r>
            </a:p>
          </p:txBody>
        </p:sp>
        <p:sp>
          <p:nvSpPr>
            <p:cNvPr id="26" name="圆角矩形 30">
              <a:extLst>
                <a:ext uri="{FF2B5EF4-FFF2-40B4-BE49-F238E27FC236}">
                  <a16:creationId xmlns:a16="http://schemas.microsoft.com/office/drawing/2014/main" id="{7CFAC2C0-5502-42FC-8874-4D480B6B0DE8}"/>
                </a:ext>
              </a:extLst>
            </p:cNvPr>
            <p:cNvSpPr/>
            <p:nvPr/>
          </p:nvSpPr>
          <p:spPr>
            <a:xfrm>
              <a:off x="6720517" y="3637117"/>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a:latin typeface="+mj-lt"/>
                  <a:ea typeface="黑体" pitchFamily="49" charset="-122"/>
                </a:rPr>
                <a:t>人工智能</a:t>
              </a:r>
              <a:r>
                <a:rPr lang="en-US" altLang="zh-CN" sz="1600" dirty="0">
                  <a:latin typeface="+mj-lt"/>
                  <a:ea typeface="黑体" pitchFamily="49" charset="-122"/>
                </a:rPr>
                <a:t>/</a:t>
              </a:r>
              <a:r>
                <a:rPr lang="en-US" altLang="zh-CN" sz="1600" b="1" dirty="0">
                  <a:solidFill>
                    <a:schemeClr val="bg1"/>
                  </a:solidFill>
                  <a:latin typeface="+mj-lt"/>
                  <a:ea typeface="黑体" pitchFamily="49" charset="-122"/>
                </a:rPr>
                <a:t>CS4All</a:t>
              </a:r>
              <a:r>
                <a:rPr lang="zh-CN" altLang="en-US" sz="1600" b="1" dirty="0">
                  <a:solidFill>
                    <a:srgbClr val="FFFF00"/>
                  </a:solidFill>
                  <a:latin typeface="+mj-lt"/>
                  <a:ea typeface="黑体" pitchFamily="49" charset="-122"/>
                </a:rPr>
                <a:t>教育</a:t>
              </a:r>
              <a:endParaRPr lang="zh-CN" altLang="en-US" sz="1600" b="1" dirty="0">
                <a:solidFill>
                  <a:schemeClr val="bg1"/>
                </a:solidFill>
                <a:latin typeface="+mj-lt"/>
                <a:ea typeface="黑体" pitchFamily="49" charset="-122"/>
              </a:endParaRPr>
            </a:p>
          </p:txBody>
        </p:sp>
        <p:sp>
          <p:nvSpPr>
            <p:cNvPr id="27" name="圆角矩形 31">
              <a:extLst>
                <a:ext uri="{FF2B5EF4-FFF2-40B4-BE49-F238E27FC236}">
                  <a16:creationId xmlns:a16="http://schemas.microsoft.com/office/drawing/2014/main" id="{BC1200FA-42C5-4A72-A1E3-94DE096A253B}"/>
                </a:ext>
              </a:extLst>
            </p:cNvPr>
            <p:cNvSpPr/>
            <p:nvPr/>
          </p:nvSpPr>
          <p:spPr>
            <a:xfrm>
              <a:off x="6720517" y="3061053"/>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a:solidFill>
                    <a:srgbClr val="FFFF00"/>
                  </a:solidFill>
                  <a:latin typeface="+mj-lt"/>
                  <a:ea typeface="黑体" pitchFamily="49" charset="-122"/>
                </a:rPr>
                <a:t>教育信息</a:t>
              </a:r>
              <a:r>
                <a:rPr lang="zh-CN" altLang="en-US" sz="1600" dirty="0">
                  <a:latin typeface="+mj-lt"/>
                  <a:ea typeface="黑体" pitchFamily="49" charset="-122"/>
                </a:rPr>
                <a:t>科学与技术</a:t>
              </a:r>
            </a:p>
          </p:txBody>
        </p:sp>
        <p:sp>
          <p:nvSpPr>
            <p:cNvPr id="28" name="圆角矩形 32">
              <a:extLst>
                <a:ext uri="{FF2B5EF4-FFF2-40B4-BE49-F238E27FC236}">
                  <a16:creationId xmlns:a16="http://schemas.microsoft.com/office/drawing/2014/main" id="{F12B2CB9-2A54-493A-8E79-FCFA010A8B1F}"/>
                </a:ext>
              </a:extLst>
            </p:cNvPr>
            <p:cNvSpPr/>
            <p:nvPr/>
          </p:nvSpPr>
          <p:spPr>
            <a:xfrm>
              <a:off x="6720517" y="2484989"/>
              <a:ext cx="2088232" cy="5040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600" b="1" dirty="0">
                  <a:solidFill>
                    <a:schemeClr val="bg1"/>
                  </a:solidFill>
                  <a:latin typeface="+mj-lt"/>
                </a:rPr>
                <a:t>MOOX</a:t>
              </a:r>
              <a:r>
                <a:rPr lang="en-US" altLang="zh-CN" sz="1600" dirty="0">
                  <a:solidFill>
                    <a:schemeClr val="bg1"/>
                  </a:solidFill>
                  <a:latin typeface="+mj-lt"/>
                </a:rPr>
                <a:t> </a:t>
              </a:r>
              <a:r>
                <a:rPr lang="en-US" altLang="zh-CN" sz="1600" dirty="0">
                  <a:solidFill>
                    <a:schemeClr val="bg1"/>
                  </a:solidFill>
                  <a:latin typeface="黑体" pitchFamily="49" charset="-122"/>
                  <a:ea typeface="黑体" pitchFamily="49" charset="-122"/>
                </a:rPr>
                <a:t>+ </a:t>
              </a:r>
              <a:r>
                <a:rPr lang="zh-CN" altLang="en-US" sz="1600" b="1" dirty="0">
                  <a:solidFill>
                    <a:srgbClr val="FFFF00"/>
                  </a:solidFill>
                  <a:latin typeface="黑体" pitchFamily="49" charset="-122"/>
                  <a:ea typeface="黑体" pitchFamily="49" charset="-122"/>
                </a:rPr>
                <a:t>新工科</a:t>
              </a:r>
            </a:p>
          </p:txBody>
        </p:sp>
        <p:sp>
          <p:nvSpPr>
            <p:cNvPr id="29" name="圆角矩形 33">
              <a:extLst>
                <a:ext uri="{FF2B5EF4-FFF2-40B4-BE49-F238E27FC236}">
                  <a16:creationId xmlns:a16="http://schemas.microsoft.com/office/drawing/2014/main" id="{547317B8-37A9-4E7A-AF38-D5B252DDE807}"/>
                </a:ext>
              </a:extLst>
            </p:cNvPr>
            <p:cNvSpPr/>
            <p:nvPr/>
          </p:nvSpPr>
          <p:spPr>
            <a:xfrm>
              <a:off x="3252410" y="1609170"/>
              <a:ext cx="2592288" cy="50405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b="1" dirty="0">
                  <a:latin typeface="+mj-lt"/>
                </a:rPr>
                <a:t>Organization &amp; Community</a:t>
              </a:r>
              <a:endParaRPr lang="zh-CN" altLang="en-US" sz="1600" b="1" dirty="0">
                <a:latin typeface="+mj-lt"/>
              </a:endParaRPr>
            </a:p>
          </p:txBody>
        </p:sp>
        <p:sp>
          <p:nvSpPr>
            <p:cNvPr id="30" name="圆角矩形 34">
              <a:extLst>
                <a:ext uri="{FF2B5EF4-FFF2-40B4-BE49-F238E27FC236}">
                  <a16:creationId xmlns:a16="http://schemas.microsoft.com/office/drawing/2014/main" id="{97DCBA03-149E-4654-8FB6-4ECBC448496D}"/>
                </a:ext>
              </a:extLst>
            </p:cNvPr>
            <p:cNvSpPr/>
            <p:nvPr/>
          </p:nvSpPr>
          <p:spPr>
            <a:xfrm>
              <a:off x="6648509" y="1609170"/>
              <a:ext cx="2243971" cy="50405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600" b="1" dirty="0">
                  <a:latin typeface="+mj-lt"/>
                </a:rPr>
                <a:t>Education technology</a:t>
              </a:r>
              <a:endParaRPr lang="zh-CN" altLang="en-US" sz="1600" b="1" dirty="0">
                <a:latin typeface="+mj-lt"/>
              </a:endParaRPr>
            </a:p>
          </p:txBody>
        </p:sp>
        <p:sp>
          <p:nvSpPr>
            <p:cNvPr id="31" name="TextBox 35">
              <a:extLst>
                <a:ext uri="{FF2B5EF4-FFF2-40B4-BE49-F238E27FC236}">
                  <a16:creationId xmlns:a16="http://schemas.microsoft.com/office/drawing/2014/main" id="{85B5741A-D850-4A24-A453-76B830C28AB7}"/>
                </a:ext>
              </a:extLst>
            </p:cNvPr>
            <p:cNvSpPr txBox="1"/>
            <p:nvPr/>
          </p:nvSpPr>
          <p:spPr>
            <a:xfrm>
              <a:off x="1057908" y="1133106"/>
              <a:ext cx="520014" cy="297131"/>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pPr algn="ctr"/>
              <a:r>
                <a:rPr lang="zh-CN" altLang="en-US" b="1" dirty="0">
                  <a:solidFill>
                    <a:schemeClr val="bg1"/>
                  </a:solidFill>
                  <a:latin typeface="黑体" pitchFamily="49" charset="-122"/>
                  <a:ea typeface="黑体" pitchFamily="49" charset="-122"/>
                </a:rPr>
                <a:t>企业</a:t>
              </a:r>
            </a:p>
          </p:txBody>
        </p:sp>
        <p:sp>
          <p:nvSpPr>
            <p:cNvPr id="32" name="TextBox 36">
              <a:extLst>
                <a:ext uri="{FF2B5EF4-FFF2-40B4-BE49-F238E27FC236}">
                  <a16:creationId xmlns:a16="http://schemas.microsoft.com/office/drawing/2014/main" id="{07525E54-D4B0-4EA4-AB14-D1F9D7EC9706}"/>
                </a:ext>
              </a:extLst>
            </p:cNvPr>
            <p:cNvSpPr txBox="1"/>
            <p:nvPr/>
          </p:nvSpPr>
          <p:spPr>
            <a:xfrm>
              <a:off x="4031833" y="1131590"/>
              <a:ext cx="892187" cy="297131"/>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pPr algn="ctr"/>
              <a:r>
                <a:rPr lang="zh-CN" altLang="en-US" b="1" dirty="0">
                  <a:solidFill>
                    <a:schemeClr val="bg1"/>
                  </a:solidFill>
                  <a:latin typeface="黑体" pitchFamily="49" charset="-122"/>
                  <a:ea typeface="黑体" pitchFamily="49" charset="-122"/>
                </a:rPr>
                <a:t>开源社区</a:t>
              </a:r>
            </a:p>
          </p:txBody>
        </p:sp>
        <p:sp>
          <p:nvSpPr>
            <p:cNvPr id="33" name="TextBox 37">
              <a:extLst>
                <a:ext uri="{FF2B5EF4-FFF2-40B4-BE49-F238E27FC236}">
                  <a16:creationId xmlns:a16="http://schemas.microsoft.com/office/drawing/2014/main" id="{D7D1001F-08F0-4CBA-A165-CDC659A011C0}"/>
                </a:ext>
              </a:extLst>
            </p:cNvPr>
            <p:cNvSpPr txBox="1"/>
            <p:nvPr/>
          </p:nvSpPr>
          <p:spPr>
            <a:xfrm>
              <a:off x="7456786" y="1131590"/>
              <a:ext cx="520014" cy="297131"/>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pPr algn="ctr"/>
              <a:r>
                <a:rPr lang="zh-CN" altLang="en-US" b="1" dirty="0">
                  <a:solidFill>
                    <a:schemeClr val="bg1"/>
                  </a:solidFill>
                  <a:latin typeface="黑体" pitchFamily="49" charset="-122"/>
                  <a:ea typeface="黑体" pitchFamily="49" charset="-122"/>
                </a:rPr>
                <a:t>高校</a:t>
              </a:r>
            </a:p>
          </p:txBody>
        </p:sp>
        <p:cxnSp>
          <p:nvCxnSpPr>
            <p:cNvPr id="34" name="直接连接符 33">
              <a:extLst>
                <a:ext uri="{FF2B5EF4-FFF2-40B4-BE49-F238E27FC236}">
                  <a16:creationId xmlns:a16="http://schemas.microsoft.com/office/drawing/2014/main" id="{564DF8FE-FB8A-4315-8887-639DD3081FFE}"/>
                </a:ext>
              </a:extLst>
            </p:cNvPr>
            <p:cNvCxnSpPr>
              <a:stCxn id="31" idx="3"/>
              <a:endCxn id="32" idx="1"/>
            </p:cNvCxnSpPr>
            <p:nvPr/>
          </p:nvCxnSpPr>
          <p:spPr>
            <a:xfrm flipV="1">
              <a:off x="1577922" y="1280156"/>
              <a:ext cx="2453911" cy="1516"/>
            </a:xfrm>
            <a:prstGeom prst="line">
              <a:avLst/>
            </a:prstGeom>
            <a:ln/>
          </p:spPr>
          <p:style>
            <a:lnRef idx="1">
              <a:schemeClr val="dk1"/>
            </a:lnRef>
            <a:fillRef idx="3">
              <a:schemeClr val="dk1"/>
            </a:fillRef>
            <a:effectRef idx="2">
              <a:schemeClr val="dk1"/>
            </a:effectRef>
            <a:fontRef idx="minor">
              <a:schemeClr val="lt1"/>
            </a:fontRef>
          </p:style>
        </p:cxnSp>
        <p:cxnSp>
          <p:nvCxnSpPr>
            <p:cNvPr id="35" name="直接连接符 34">
              <a:extLst>
                <a:ext uri="{FF2B5EF4-FFF2-40B4-BE49-F238E27FC236}">
                  <a16:creationId xmlns:a16="http://schemas.microsoft.com/office/drawing/2014/main" id="{A99348E9-8987-4025-ADF6-D7E7B5707FA8}"/>
                </a:ext>
              </a:extLst>
            </p:cNvPr>
            <p:cNvCxnSpPr>
              <a:stCxn id="32" idx="3"/>
              <a:endCxn id="33" idx="1"/>
            </p:cNvCxnSpPr>
            <p:nvPr/>
          </p:nvCxnSpPr>
          <p:spPr>
            <a:xfrm>
              <a:off x="4924019" y="1280156"/>
              <a:ext cx="2532766" cy="0"/>
            </a:xfrm>
            <a:prstGeom prst="line">
              <a:avLst/>
            </a:prstGeom>
            <a:ln/>
          </p:spPr>
          <p:style>
            <a:lnRef idx="1">
              <a:schemeClr val="dk1"/>
            </a:lnRef>
            <a:fillRef idx="3">
              <a:schemeClr val="dk1"/>
            </a:fillRef>
            <a:effectRef idx="2">
              <a:schemeClr val="dk1"/>
            </a:effectRef>
            <a:fontRef idx="minor">
              <a:schemeClr val="lt1"/>
            </a:fontRef>
          </p:style>
        </p:cxnSp>
      </p:grpSp>
    </p:spTree>
    <p:extLst>
      <p:ext uri="{BB962C8B-B14F-4D97-AF65-F5344CB8AC3E}">
        <p14:creationId xmlns:p14="http://schemas.microsoft.com/office/powerpoint/2010/main" val="2973376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再看“数据科学与工程”</a:t>
            </a:r>
          </a:p>
        </p:txBody>
      </p:sp>
      <p:grpSp>
        <p:nvGrpSpPr>
          <p:cNvPr id="36" name="组合 35">
            <a:extLst>
              <a:ext uri="{FF2B5EF4-FFF2-40B4-BE49-F238E27FC236}">
                <a16:creationId xmlns:a16="http://schemas.microsoft.com/office/drawing/2014/main" id="{9A8B7CCE-7F5D-4F71-8851-DC2D0A534C26}"/>
              </a:ext>
            </a:extLst>
          </p:cNvPr>
          <p:cNvGrpSpPr/>
          <p:nvPr/>
        </p:nvGrpSpPr>
        <p:grpSpPr>
          <a:xfrm>
            <a:off x="1792882" y="753420"/>
            <a:ext cx="8606235" cy="4870014"/>
            <a:chOff x="309395" y="160761"/>
            <a:chExt cx="8606235" cy="4870014"/>
          </a:xfrm>
        </p:grpSpPr>
        <p:sp>
          <p:nvSpPr>
            <p:cNvPr id="37" name="TextBox 3">
              <a:extLst>
                <a:ext uri="{FF2B5EF4-FFF2-40B4-BE49-F238E27FC236}">
                  <a16:creationId xmlns:a16="http://schemas.microsoft.com/office/drawing/2014/main" id="{1611F989-F62D-4BBD-A957-238DFADA6D1F}"/>
                </a:ext>
              </a:extLst>
            </p:cNvPr>
            <p:cNvSpPr txBox="1"/>
            <p:nvPr/>
          </p:nvSpPr>
          <p:spPr>
            <a:xfrm>
              <a:off x="2476054" y="2130089"/>
              <a:ext cx="4288353" cy="707886"/>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sz="4000" dirty="0">
                  <a:latin typeface="黑体" pitchFamily="49" charset="-122"/>
                  <a:ea typeface="黑体" pitchFamily="49" charset="-122"/>
                </a:rPr>
                <a:t> 数据科学与工程 </a:t>
              </a:r>
            </a:p>
          </p:txBody>
        </p:sp>
        <p:sp>
          <p:nvSpPr>
            <p:cNvPr id="38" name="矩形 37">
              <a:extLst>
                <a:ext uri="{FF2B5EF4-FFF2-40B4-BE49-F238E27FC236}">
                  <a16:creationId xmlns:a16="http://schemas.microsoft.com/office/drawing/2014/main" id="{1A88BF6F-DFC8-44A0-BA76-B939C05E4A9B}"/>
                </a:ext>
              </a:extLst>
            </p:cNvPr>
            <p:cNvSpPr/>
            <p:nvPr/>
          </p:nvSpPr>
          <p:spPr>
            <a:xfrm>
              <a:off x="2685659" y="160761"/>
              <a:ext cx="1814333" cy="683264"/>
            </a:xfrm>
            <a:prstGeom prst="rect">
              <a:avLst/>
            </a:prstGeom>
          </p:spPr>
          <p:txBody>
            <a:bodyPr wrap="square">
              <a:spAutoFit/>
            </a:bodyPr>
            <a:lstStyle/>
            <a:p>
              <a:pPr>
                <a:lnSpc>
                  <a:spcPct val="120000"/>
                </a:lnSpc>
              </a:pPr>
              <a:r>
                <a:rPr lang="zh-CN" altLang="en-US" sz="1600" dirty="0">
                  <a:latin typeface="+mj-lt"/>
                  <a:ea typeface="黑体" pitchFamily="49" charset="-122"/>
                </a:rPr>
                <a:t>大问题、大体量、</a:t>
              </a:r>
              <a:br>
                <a:rPr lang="en-US" altLang="zh-CN" sz="1600" dirty="0">
                  <a:latin typeface="+mj-lt"/>
                  <a:ea typeface="黑体" pitchFamily="49" charset="-122"/>
                </a:rPr>
              </a:br>
              <a:r>
                <a:rPr lang="zh-CN" altLang="en-US" sz="1600" dirty="0">
                  <a:latin typeface="+mj-lt"/>
                  <a:ea typeface="黑体" pitchFamily="49" charset="-122"/>
                </a:rPr>
                <a:t>快速度、高并发</a:t>
              </a:r>
              <a:r>
                <a:rPr lang="en-US" altLang="zh-CN" sz="1600" dirty="0">
                  <a:ea typeface="黑体" pitchFamily="49" charset="-122"/>
                </a:rPr>
                <a:t>…</a:t>
              </a:r>
              <a:endParaRPr lang="zh-CN" altLang="en-US" sz="1600" dirty="0">
                <a:latin typeface="+mj-lt"/>
                <a:ea typeface="黑体" pitchFamily="49" charset="-122"/>
              </a:endParaRPr>
            </a:p>
          </p:txBody>
        </p:sp>
        <p:sp>
          <p:nvSpPr>
            <p:cNvPr id="39" name="矩形 38">
              <a:extLst>
                <a:ext uri="{FF2B5EF4-FFF2-40B4-BE49-F238E27FC236}">
                  <a16:creationId xmlns:a16="http://schemas.microsoft.com/office/drawing/2014/main" id="{B383EBEE-E147-4157-A0E8-28EEF2FDF491}"/>
                </a:ext>
              </a:extLst>
            </p:cNvPr>
            <p:cNvSpPr/>
            <p:nvPr/>
          </p:nvSpPr>
          <p:spPr>
            <a:xfrm>
              <a:off x="4664600" y="160761"/>
              <a:ext cx="2218877" cy="683264"/>
            </a:xfrm>
            <a:prstGeom prst="rect">
              <a:avLst/>
            </a:prstGeom>
          </p:spPr>
          <p:txBody>
            <a:bodyPr wrap="none">
              <a:spAutoFit/>
            </a:bodyPr>
            <a:lstStyle/>
            <a:p>
              <a:pPr>
                <a:lnSpc>
                  <a:spcPct val="120000"/>
                </a:lnSpc>
              </a:pPr>
              <a:r>
                <a:rPr lang="zh-CN" altLang="en-US" sz="1600" dirty="0">
                  <a:latin typeface="+mj-lt"/>
                  <a:ea typeface="黑体" pitchFamily="49" charset="-122"/>
                </a:rPr>
                <a:t>统计算法、</a:t>
              </a:r>
              <a:r>
                <a:rPr lang="en-US" altLang="zh-CN" sz="1600" dirty="0">
                  <a:latin typeface="+mj-lt"/>
                  <a:ea typeface="黑体" pitchFamily="49" charset="-122"/>
                </a:rPr>
                <a:t>ML</a:t>
              </a:r>
              <a:r>
                <a:rPr lang="zh-CN" altLang="en-US" sz="1600" dirty="0">
                  <a:latin typeface="+mj-lt"/>
                  <a:ea typeface="黑体" pitchFamily="49" charset="-122"/>
                </a:rPr>
                <a:t>算法、</a:t>
              </a:r>
              <a:endParaRPr lang="en-US" altLang="zh-CN" sz="1600" dirty="0">
                <a:latin typeface="+mj-lt"/>
                <a:ea typeface="黑体" pitchFamily="49" charset="-122"/>
              </a:endParaRPr>
            </a:p>
            <a:p>
              <a:pPr>
                <a:lnSpc>
                  <a:spcPct val="120000"/>
                </a:lnSpc>
              </a:pPr>
              <a:r>
                <a:rPr lang="zh-CN" altLang="en-US" sz="1600" dirty="0">
                  <a:latin typeface="+mj-lt"/>
                  <a:ea typeface="黑体" pitchFamily="49" charset="-122"/>
                </a:rPr>
                <a:t>算法加速、参数优化</a:t>
              </a:r>
              <a:r>
                <a:rPr lang="en-US" altLang="zh-CN" sz="1600" dirty="0">
                  <a:latin typeface="+mj-lt"/>
                  <a:ea typeface="黑体" pitchFamily="49" charset="-122"/>
                </a:rPr>
                <a:t>… </a:t>
              </a:r>
              <a:endParaRPr lang="zh-CN" altLang="en-US" sz="1600" dirty="0">
                <a:latin typeface="+mj-lt"/>
                <a:ea typeface="黑体" pitchFamily="49" charset="-122"/>
              </a:endParaRPr>
            </a:p>
          </p:txBody>
        </p:sp>
        <p:sp>
          <p:nvSpPr>
            <p:cNvPr id="40" name="矩形 39">
              <a:extLst>
                <a:ext uri="{FF2B5EF4-FFF2-40B4-BE49-F238E27FC236}">
                  <a16:creationId xmlns:a16="http://schemas.microsoft.com/office/drawing/2014/main" id="{BFEFA7FE-D970-42E8-B7AD-080296102FBB}"/>
                </a:ext>
              </a:extLst>
            </p:cNvPr>
            <p:cNvSpPr/>
            <p:nvPr/>
          </p:nvSpPr>
          <p:spPr>
            <a:xfrm>
              <a:off x="7236296" y="163786"/>
              <a:ext cx="1512168" cy="659540"/>
            </a:xfrm>
            <a:prstGeom prst="rect">
              <a:avLst/>
            </a:prstGeom>
          </p:spPr>
          <p:txBody>
            <a:bodyPr wrap="square">
              <a:spAutoFit/>
            </a:bodyPr>
            <a:lstStyle/>
            <a:p>
              <a:pPr>
                <a:lnSpc>
                  <a:spcPct val="120000"/>
                </a:lnSpc>
              </a:pPr>
              <a:r>
                <a:rPr lang="zh-CN" altLang="en-US" sz="1600" dirty="0">
                  <a:latin typeface="+mj-lt"/>
                  <a:ea typeface="黑体" pitchFamily="49" charset="-122"/>
                </a:rPr>
                <a:t>搜索、电商、生物、教育</a:t>
              </a:r>
              <a:r>
                <a:rPr lang="en-US" altLang="zh-CN" sz="1600" dirty="0">
                  <a:latin typeface="+mj-lt"/>
                  <a:ea typeface="黑体" pitchFamily="49" charset="-122"/>
                </a:rPr>
                <a:t>… </a:t>
              </a:r>
              <a:endParaRPr lang="zh-CN" altLang="en-US" sz="1600" dirty="0">
                <a:latin typeface="+mj-lt"/>
                <a:ea typeface="黑体" pitchFamily="49" charset="-122"/>
              </a:endParaRPr>
            </a:p>
          </p:txBody>
        </p:sp>
        <p:sp>
          <p:nvSpPr>
            <p:cNvPr id="41" name="矩形 40">
              <a:extLst>
                <a:ext uri="{FF2B5EF4-FFF2-40B4-BE49-F238E27FC236}">
                  <a16:creationId xmlns:a16="http://schemas.microsoft.com/office/drawing/2014/main" id="{3028C496-F958-47BF-B03A-6EE8B5637799}"/>
                </a:ext>
              </a:extLst>
            </p:cNvPr>
            <p:cNvSpPr/>
            <p:nvPr/>
          </p:nvSpPr>
          <p:spPr>
            <a:xfrm>
              <a:off x="309395" y="160761"/>
              <a:ext cx="2236510" cy="683264"/>
            </a:xfrm>
            <a:prstGeom prst="rect">
              <a:avLst/>
            </a:prstGeom>
          </p:spPr>
          <p:txBody>
            <a:bodyPr wrap="none">
              <a:spAutoFit/>
            </a:bodyPr>
            <a:lstStyle/>
            <a:p>
              <a:pPr>
                <a:lnSpc>
                  <a:spcPct val="120000"/>
                </a:lnSpc>
              </a:pPr>
              <a:r>
                <a:rPr lang="zh-CN" altLang="en-US" sz="1600" dirty="0">
                  <a:latin typeface="+mj-lt"/>
                  <a:ea typeface="黑体" pitchFamily="49" charset="-122"/>
                </a:rPr>
                <a:t>多维数据、图形图像、</a:t>
              </a:r>
              <a:endParaRPr lang="en-US" altLang="zh-CN" sz="1600" dirty="0">
                <a:latin typeface="+mj-lt"/>
                <a:ea typeface="黑体" pitchFamily="49" charset="-122"/>
              </a:endParaRPr>
            </a:p>
            <a:p>
              <a:pPr>
                <a:lnSpc>
                  <a:spcPct val="120000"/>
                </a:lnSpc>
              </a:pPr>
              <a:r>
                <a:rPr lang="zh-CN" altLang="en-US" sz="1600" dirty="0">
                  <a:latin typeface="+mj-lt"/>
                  <a:ea typeface="黑体" pitchFamily="49" charset="-122"/>
                </a:rPr>
                <a:t>自然语言、</a:t>
              </a:r>
              <a:r>
                <a:rPr lang="en-US" altLang="zh-CN" sz="1600" dirty="0">
                  <a:latin typeface="+mj-lt"/>
                  <a:ea typeface="黑体" pitchFamily="49" charset="-122"/>
                </a:rPr>
                <a:t>Web</a:t>
              </a:r>
              <a:r>
                <a:rPr lang="zh-CN" altLang="en-US" sz="1600" dirty="0">
                  <a:latin typeface="+mj-lt"/>
                  <a:ea typeface="黑体" pitchFamily="49" charset="-122"/>
                </a:rPr>
                <a:t>页面</a:t>
              </a:r>
              <a:r>
                <a:rPr lang="en-US" altLang="zh-CN" sz="1600" dirty="0">
                  <a:latin typeface="+mj-lt"/>
                  <a:ea typeface="黑体" pitchFamily="49" charset="-122"/>
                </a:rPr>
                <a:t>…</a:t>
              </a:r>
              <a:endParaRPr lang="zh-CN" altLang="en-US" sz="1600" dirty="0">
                <a:latin typeface="+mj-lt"/>
                <a:ea typeface="黑体" pitchFamily="49" charset="-122"/>
              </a:endParaRPr>
            </a:p>
          </p:txBody>
        </p:sp>
        <p:sp>
          <p:nvSpPr>
            <p:cNvPr id="42" name="TextBox 16">
              <a:extLst>
                <a:ext uri="{FF2B5EF4-FFF2-40B4-BE49-F238E27FC236}">
                  <a16:creationId xmlns:a16="http://schemas.microsoft.com/office/drawing/2014/main" id="{7FE1E4B1-0BF3-4591-8064-92ECBF45E8D1}"/>
                </a:ext>
              </a:extLst>
            </p:cNvPr>
            <p:cNvSpPr txBox="1"/>
            <p:nvPr/>
          </p:nvSpPr>
          <p:spPr>
            <a:xfrm>
              <a:off x="899592" y="808833"/>
              <a:ext cx="646331" cy="646331"/>
            </a:xfrm>
            <a:prstGeom prst="rect">
              <a:avLst/>
            </a:prstGeom>
            <a:noFill/>
          </p:spPr>
          <p:txBody>
            <a:bodyPr wrap="none" rtlCol="0">
              <a:spAutoFit/>
            </a:bodyPr>
            <a:lstStyle/>
            <a:p>
              <a:r>
                <a:rPr lang="zh-CN" altLang="en-US" sz="3600" b="1" dirty="0">
                  <a:solidFill>
                    <a:srgbClr val="00B050"/>
                  </a:solidFill>
                  <a:latin typeface="黑体" pitchFamily="49" charset="-122"/>
                  <a:ea typeface="黑体" pitchFamily="49" charset="-122"/>
                </a:rPr>
                <a:t>博</a:t>
              </a:r>
            </a:p>
          </p:txBody>
        </p:sp>
        <p:sp>
          <p:nvSpPr>
            <p:cNvPr id="43" name="TextBox 17">
              <a:extLst>
                <a:ext uri="{FF2B5EF4-FFF2-40B4-BE49-F238E27FC236}">
                  <a16:creationId xmlns:a16="http://schemas.microsoft.com/office/drawing/2014/main" id="{66A653C8-10DC-43F7-8E8E-C156E631497F}"/>
                </a:ext>
              </a:extLst>
            </p:cNvPr>
            <p:cNvSpPr txBox="1"/>
            <p:nvPr/>
          </p:nvSpPr>
          <p:spPr>
            <a:xfrm>
              <a:off x="3131840" y="809452"/>
              <a:ext cx="646331" cy="646331"/>
            </a:xfrm>
            <a:prstGeom prst="rect">
              <a:avLst/>
            </a:prstGeom>
            <a:noFill/>
          </p:spPr>
          <p:txBody>
            <a:bodyPr wrap="none" rtlCol="0">
              <a:spAutoFit/>
            </a:bodyPr>
            <a:lstStyle/>
            <a:p>
              <a:r>
                <a:rPr lang="zh-CN" altLang="en-US" sz="3600" b="1" dirty="0">
                  <a:solidFill>
                    <a:srgbClr val="00B050"/>
                  </a:solidFill>
                  <a:latin typeface="黑体" pitchFamily="49" charset="-122"/>
                  <a:ea typeface="黑体" pitchFamily="49" charset="-122"/>
                </a:rPr>
                <a:t>大</a:t>
              </a:r>
            </a:p>
          </p:txBody>
        </p:sp>
        <p:sp>
          <p:nvSpPr>
            <p:cNvPr id="44" name="TextBox 18">
              <a:extLst>
                <a:ext uri="{FF2B5EF4-FFF2-40B4-BE49-F238E27FC236}">
                  <a16:creationId xmlns:a16="http://schemas.microsoft.com/office/drawing/2014/main" id="{39CA1820-E211-4AE1-BFED-76CA25C95596}"/>
                </a:ext>
              </a:extLst>
            </p:cNvPr>
            <p:cNvSpPr txBox="1"/>
            <p:nvPr/>
          </p:nvSpPr>
          <p:spPr>
            <a:xfrm>
              <a:off x="5242525" y="814003"/>
              <a:ext cx="646331" cy="646331"/>
            </a:xfrm>
            <a:prstGeom prst="rect">
              <a:avLst/>
            </a:prstGeom>
            <a:noFill/>
          </p:spPr>
          <p:txBody>
            <a:bodyPr wrap="none" rtlCol="0">
              <a:spAutoFit/>
            </a:bodyPr>
            <a:lstStyle/>
            <a:p>
              <a:r>
                <a:rPr lang="zh-CN" altLang="en-US" sz="3600" b="1" dirty="0">
                  <a:solidFill>
                    <a:srgbClr val="00B050"/>
                  </a:solidFill>
                  <a:latin typeface="黑体" pitchFamily="49" charset="-122"/>
                  <a:ea typeface="黑体" pitchFamily="49" charset="-122"/>
                </a:rPr>
                <a:t>精</a:t>
              </a:r>
            </a:p>
          </p:txBody>
        </p:sp>
        <p:sp>
          <p:nvSpPr>
            <p:cNvPr id="45" name="TextBox 19">
              <a:extLst>
                <a:ext uri="{FF2B5EF4-FFF2-40B4-BE49-F238E27FC236}">
                  <a16:creationId xmlns:a16="http://schemas.microsoft.com/office/drawing/2014/main" id="{931926CA-7BC8-4319-8000-4C7A1FF38C77}"/>
                </a:ext>
              </a:extLst>
            </p:cNvPr>
            <p:cNvSpPr txBox="1"/>
            <p:nvPr/>
          </p:nvSpPr>
          <p:spPr>
            <a:xfrm>
              <a:off x="7308304" y="814622"/>
              <a:ext cx="646331" cy="646331"/>
            </a:xfrm>
            <a:prstGeom prst="rect">
              <a:avLst/>
            </a:prstGeom>
            <a:noFill/>
          </p:spPr>
          <p:txBody>
            <a:bodyPr wrap="none" rtlCol="0">
              <a:spAutoFit/>
            </a:bodyPr>
            <a:lstStyle/>
            <a:p>
              <a:r>
                <a:rPr lang="zh-CN" altLang="en-US" sz="3600" b="1" dirty="0">
                  <a:solidFill>
                    <a:srgbClr val="00B050"/>
                  </a:solidFill>
                  <a:latin typeface="黑体" pitchFamily="49" charset="-122"/>
                  <a:ea typeface="黑体" pitchFamily="49" charset="-122"/>
                </a:rPr>
                <a:t>深</a:t>
              </a:r>
            </a:p>
          </p:txBody>
        </p:sp>
        <p:cxnSp>
          <p:nvCxnSpPr>
            <p:cNvPr id="46" name="直接箭头连接符 45">
              <a:extLst>
                <a:ext uri="{FF2B5EF4-FFF2-40B4-BE49-F238E27FC236}">
                  <a16:creationId xmlns:a16="http://schemas.microsoft.com/office/drawing/2014/main" id="{21526A3A-3ADE-47D6-A6A9-D728F187B346}"/>
                </a:ext>
              </a:extLst>
            </p:cNvPr>
            <p:cNvCxnSpPr/>
            <p:nvPr/>
          </p:nvCxnSpPr>
          <p:spPr>
            <a:xfrm flipH="1" flipV="1">
              <a:off x="1907704" y="1613839"/>
              <a:ext cx="936104"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7" name="TextBox 22">
              <a:extLst>
                <a:ext uri="{FF2B5EF4-FFF2-40B4-BE49-F238E27FC236}">
                  <a16:creationId xmlns:a16="http://schemas.microsoft.com/office/drawing/2014/main" id="{E62601C1-E8BF-4A46-AC2C-76A7621F5E2B}"/>
                </a:ext>
              </a:extLst>
            </p:cNvPr>
            <p:cNvSpPr txBox="1"/>
            <p:nvPr/>
          </p:nvSpPr>
          <p:spPr>
            <a:xfrm>
              <a:off x="899592" y="3702071"/>
              <a:ext cx="1415772" cy="646331"/>
            </a:xfrm>
            <a:prstGeom prst="rect">
              <a:avLst/>
            </a:prstGeom>
            <a:noFill/>
          </p:spPr>
          <p:txBody>
            <a:bodyPr wrap="none" rtlCol="0">
              <a:spAutoFit/>
            </a:bodyPr>
            <a:lstStyle/>
            <a:p>
              <a:r>
                <a:rPr lang="zh-CN" altLang="en-US" sz="3600" b="1" dirty="0">
                  <a:solidFill>
                    <a:srgbClr val="C00000"/>
                  </a:solidFill>
                  <a:latin typeface="黑体" pitchFamily="49" charset="-122"/>
                  <a:ea typeface="黑体" pitchFamily="49" charset="-122"/>
                </a:rPr>
                <a:t>广</a:t>
              </a:r>
              <a:r>
                <a:rPr lang="zh-CN" altLang="zh-CN" sz="2000" dirty="0">
                  <a:ea typeface="黑体" pitchFamily="49" charset="-122"/>
                </a:rPr>
                <a:t>（泛）</a:t>
              </a:r>
              <a:endParaRPr lang="zh-CN" altLang="en-US" sz="2000" dirty="0">
                <a:solidFill>
                  <a:srgbClr val="00B050"/>
                </a:solidFill>
                <a:latin typeface="黑体" pitchFamily="49" charset="-122"/>
                <a:ea typeface="黑体" pitchFamily="49" charset="-122"/>
              </a:endParaRPr>
            </a:p>
          </p:txBody>
        </p:sp>
        <p:sp>
          <p:nvSpPr>
            <p:cNvPr id="48" name="TextBox 23">
              <a:extLst>
                <a:ext uri="{FF2B5EF4-FFF2-40B4-BE49-F238E27FC236}">
                  <a16:creationId xmlns:a16="http://schemas.microsoft.com/office/drawing/2014/main" id="{49AF7B1C-D05E-433E-9AD5-7A2AEF226503}"/>
                </a:ext>
              </a:extLst>
            </p:cNvPr>
            <p:cNvSpPr txBox="1"/>
            <p:nvPr/>
          </p:nvSpPr>
          <p:spPr>
            <a:xfrm>
              <a:off x="3131840" y="3702690"/>
              <a:ext cx="1415772" cy="646331"/>
            </a:xfrm>
            <a:prstGeom prst="rect">
              <a:avLst/>
            </a:prstGeom>
            <a:noFill/>
          </p:spPr>
          <p:txBody>
            <a:bodyPr wrap="none" rtlCol="0">
              <a:spAutoFit/>
            </a:bodyPr>
            <a:lstStyle/>
            <a:p>
              <a:r>
                <a:rPr lang="zh-CN" altLang="en-US" sz="3600" b="1" dirty="0">
                  <a:solidFill>
                    <a:srgbClr val="C00000"/>
                  </a:solidFill>
                  <a:latin typeface="黑体" pitchFamily="49" charset="-122"/>
                  <a:ea typeface="黑体" pitchFamily="49" charset="-122"/>
                </a:rPr>
                <a:t>开</a:t>
              </a:r>
              <a:r>
                <a:rPr lang="zh-CN" altLang="zh-CN" sz="2000" dirty="0">
                  <a:ea typeface="黑体" pitchFamily="49" charset="-122"/>
                </a:rPr>
                <a:t>（</a:t>
              </a:r>
              <a:r>
                <a:rPr lang="zh-CN" altLang="en-US" sz="2000" dirty="0">
                  <a:ea typeface="黑体" pitchFamily="49" charset="-122"/>
                </a:rPr>
                <a:t>源</a:t>
              </a:r>
              <a:r>
                <a:rPr lang="zh-CN" altLang="zh-CN" sz="2000" dirty="0">
                  <a:ea typeface="黑体" pitchFamily="49" charset="-122"/>
                </a:rPr>
                <a:t>）</a:t>
              </a:r>
              <a:endParaRPr lang="zh-CN" altLang="en-US" sz="2000" dirty="0">
                <a:solidFill>
                  <a:srgbClr val="00B050"/>
                </a:solidFill>
                <a:latin typeface="黑体" pitchFamily="49" charset="-122"/>
                <a:ea typeface="黑体" pitchFamily="49" charset="-122"/>
              </a:endParaRPr>
            </a:p>
          </p:txBody>
        </p:sp>
        <p:sp>
          <p:nvSpPr>
            <p:cNvPr id="49" name="TextBox 24">
              <a:extLst>
                <a:ext uri="{FF2B5EF4-FFF2-40B4-BE49-F238E27FC236}">
                  <a16:creationId xmlns:a16="http://schemas.microsoft.com/office/drawing/2014/main" id="{A0769332-DCDF-4241-88DC-6822DBCABAE8}"/>
                </a:ext>
              </a:extLst>
            </p:cNvPr>
            <p:cNvSpPr txBox="1"/>
            <p:nvPr/>
          </p:nvSpPr>
          <p:spPr>
            <a:xfrm>
              <a:off x="5242525" y="3707241"/>
              <a:ext cx="1415772" cy="646331"/>
            </a:xfrm>
            <a:prstGeom prst="rect">
              <a:avLst/>
            </a:prstGeom>
            <a:noFill/>
          </p:spPr>
          <p:txBody>
            <a:bodyPr wrap="none" rtlCol="0">
              <a:spAutoFit/>
            </a:bodyPr>
            <a:lstStyle/>
            <a:p>
              <a:r>
                <a:rPr lang="zh-CN" altLang="en-US" sz="3600" b="1" dirty="0">
                  <a:solidFill>
                    <a:srgbClr val="C00000"/>
                  </a:solidFill>
                  <a:latin typeface="黑体" pitchFamily="49" charset="-122"/>
                  <a:ea typeface="黑体" pitchFamily="49" charset="-122"/>
                </a:rPr>
                <a:t>思</a:t>
              </a:r>
              <a:r>
                <a:rPr lang="zh-CN" altLang="zh-CN" sz="2000" dirty="0">
                  <a:ea typeface="黑体" pitchFamily="49" charset="-122"/>
                </a:rPr>
                <a:t>（</a:t>
              </a:r>
              <a:r>
                <a:rPr lang="zh-CN" altLang="en-US" sz="2000" dirty="0">
                  <a:ea typeface="黑体" pitchFamily="49" charset="-122"/>
                </a:rPr>
                <a:t>维</a:t>
              </a:r>
              <a:r>
                <a:rPr lang="zh-CN" altLang="zh-CN" sz="2000" dirty="0">
                  <a:ea typeface="黑体" pitchFamily="49" charset="-122"/>
                </a:rPr>
                <a:t>）</a:t>
              </a:r>
              <a:endParaRPr lang="zh-CN" altLang="en-US" sz="2000" dirty="0">
                <a:solidFill>
                  <a:srgbClr val="00B050"/>
                </a:solidFill>
                <a:latin typeface="黑体" pitchFamily="49" charset="-122"/>
                <a:ea typeface="黑体" pitchFamily="49" charset="-122"/>
              </a:endParaRPr>
            </a:p>
          </p:txBody>
        </p:sp>
        <p:sp>
          <p:nvSpPr>
            <p:cNvPr id="50" name="TextBox 25">
              <a:extLst>
                <a:ext uri="{FF2B5EF4-FFF2-40B4-BE49-F238E27FC236}">
                  <a16:creationId xmlns:a16="http://schemas.microsoft.com/office/drawing/2014/main" id="{BFF62815-B2D3-4E67-86DF-A42B3F0DB850}"/>
                </a:ext>
              </a:extLst>
            </p:cNvPr>
            <p:cNvSpPr txBox="1"/>
            <p:nvPr/>
          </p:nvSpPr>
          <p:spPr>
            <a:xfrm>
              <a:off x="7308304" y="3707860"/>
              <a:ext cx="1415772" cy="646331"/>
            </a:xfrm>
            <a:prstGeom prst="rect">
              <a:avLst/>
            </a:prstGeom>
            <a:noFill/>
          </p:spPr>
          <p:txBody>
            <a:bodyPr wrap="none" rtlCol="0">
              <a:spAutoFit/>
            </a:bodyPr>
            <a:lstStyle/>
            <a:p>
              <a:r>
                <a:rPr lang="zh-CN" altLang="en-US" sz="3600" b="1" dirty="0">
                  <a:solidFill>
                    <a:srgbClr val="C00000"/>
                  </a:solidFill>
                  <a:latin typeface="黑体" pitchFamily="49" charset="-122"/>
                  <a:ea typeface="黑体" pitchFamily="49" charset="-122"/>
                </a:rPr>
                <a:t>路</a:t>
              </a:r>
              <a:r>
                <a:rPr lang="zh-CN" altLang="zh-CN" sz="2000" dirty="0">
                  <a:ea typeface="黑体" pitchFamily="49" charset="-122"/>
                </a:rPr>
                <a:t>（</a:t>
              </a:r>
              <a:r>
                <a:rPr lang="zh-CN" altLang="en-US" sz="2000" dirty="0">
                  <a:ea typeface="黑体" pitchFamily="49" charset="-122"/>
                </a:rPr>
                <a:t>数</a:t>
              </a:r>
              <a:r>
                <a:rPr lang="zh-CN" altLang="zh-CN" sz="2000" dirty="0">
                  <a:ea typeface="黑体" pitchFamily="49" charset="-122"/>
                </a:rPr>
                <a:t>）</a:t>
              </a:r>
              <a:endParaRPr lang="zh-CN" altLang="en-US" sz="2000" dirty="0">
                <a:solidFill>
                  <a:srgbClr val="00B050"/>
                </a:solidFill>
                <a:latin typeface="黑体" pitchFamily="49" charset="-122"/>
                <a:ea typeface="黑体" pitchFamily="49" charset="-122"/>
              </a:endParaRPr>
            </a:p>
          </p:txBody>
        </p:sp>
        <p:cxnSp>
          <p:nvCxnSpPr>
            <p:cNvPr id="51" name="直接箭头连接符 50">
              <a:extLst>
                <a:ext uri="{FF2B5EF4-FFF2-40B4-BE49-F238E27FC236}">
                  <a16:creationId xmlns:a16="http://schemas.microsoft.com/office/drawing/2014/main" id="{DDA18AEA-17EB-4BA8-A613-EDBF712DBA33}"/>
                </a:ext>
              </a:extLst>
            </p:cNvPr>
            <p:cNvCxnSpPr>
              <a:endCxn id="43" idx="2"/>
            </p:cNvCxnSpPr>
            <p:nvPr/>
          </p:nvCxnSpPr>
          <p:spPr>
            <a:xfrm flipH="1" flipV="1">
              <a:off x="3455006" y="1455783"/>
              <a:ext cx="396914" cy="5180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FFFABB26-E1D8-46FB-94C8-A343D2652C78}"/>
                </a:ext>
              </a:extLst>
            </p:cNvPr>
            <p:cNvCxnSpPr>
              <a:endCxn id="44" idx="2"/>
            </p:cNvCxnSpPr>
            <p:nvPr/>
          </p:nvCxnSpPr>
          <p:spPr>
            <a:xfrm flipV="1">
              <a:off x="5292080" y="1460334"/>
              <a:ext cx="273611" cy="51354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直接箭头连接符 52">
              <a:extLst>
                <a:ext uri="{FF2B5EF4-FFF2-40B4-BE49-F238E27FC236}">
                  <a16:creationId xmlns:a16="http://schemas.microsoft.com/office/drawing/2014/main" id="{4DAF011B-13C6-40B2-B752-7B4BF6B15539}"/>
                </a:ext>
              </a:extLst>
            </p:cNvPr>
            <p:cNvCxnSpPr/>
            <p:nvPr/>
          </p:nvCxnSpPr>
          <p:spPr>
            <a:xfrm flipV="1">
              <a:off x="6444208" y="1541831"/>
              <a:ext cx="864096" cy="4415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49FBAD2E-D4DD-4203-9862-A7A22E668B3F}"/>
                </a:ext>
              </a:extLst>
            </p:cNvPr>
            <p:cNvCxnSpPr/>
            <p:nvPr/>
          </p:nvCxnSpPr>
          <p:spPr>
            <a:xfrm flipH="1">
              <a:off x="1944578" y="3010178"/>
              <a:ext cx="936104" cy="4307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EB8CF9F8-A0D1-412F-BC11-DF8B48D43B5F}"/>
                </a:ext>
              </a:extLst>
            </p:cNvPr>
            <p:cNvCxnSpPr/>
            <p:nvPr/>
          </p:nvCxnSpPr>
          <p:spPr>
            <a:xfrm flipH="1">
              <a:off x="3491880" y="3010178"/>
              <a:ext cx="396914" cy="61988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3DEEA859-0756-4DDE-808C-25E54A62A088}"/>
                </a:ext>
              </a:extLst>
            </p:cNvPr>
            <p:cNvCxnSpPr/>
            <p:nvPr/>
          </p:nvCxnSpPr>
          <p:spPr>
            <a:xfrm>
              <a:off x="5292080" y="2981991"/>
              <a:ext cx="310485" cy="6426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7" name="直接箭头连接符 56">
              <a:extLst>
                <a:ext uri="{FF2B5EF4-FFF2-40B4-BE49-F238E27FC236}">
                  <a16:creationId xmlns:a16="http://schemas.microsoft.com/office/drawing/2014/main" id="{2B0DD00E-48B6-40D0-870C-8CF6ADA68A36}"/>
                </a:ext>
              </a:extLst>
            </p:cNvPr>
            <p:cNvCxnSpPr/>
            <p:nvPr/>
          </p:nvCxnSpPr>
          <p:spPr>
            <a:xfrm>
              <a:off x="6481082" y="2998824"/>
              <a:ext cx="864096" cy="5282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8" name="矩形 57">
              <a:extLst>
                <a:ext uri="{FF2B5EF4-FFF2-40B4-BE49-F238E27FC236}">
                  <a16:creationId xmlns:a16="http://schemas.microsoft.com/office/drawing/2014/main" id="{BDB075EF-C803-4EE7-A2B9-B3C98D268F1A}"/>
                </a:ext>
              </a:extLst>
            </p:cNvPr>
            <p:cNvSpPr/>
            <p:nvPr/>
          </p:nvSpPr>
          <p:spPr>
            <a:xfrm>
              <a:off x="2699792" y="4344486"/>
              <a:ext cx="1770036" cy="683264"/>
            </a:xfrm>
            <a:prstGeom prst="rect">
              <a:avLst/>
            </a:prstGeom>
          </p:spPr>
          <p:txBody>
            <a:bodyPr wrap="none">
              <a:spAutoFit/>
            </a:bodyPr>
            <a:lstStyle/>
            <a:p>
              <a:pPr>
                <a:lnSpc>
                  <a:spcPct val="120000"/>
                </a:lnSpc>
              </a:pPr>
              <a:r>
                <a:rPr lang="en-US" altLang="zh-CN" sz="1600" dirty="0">
                  <a:latin typeface="+mj-lt"/>
                  <a:ea typeface="黑体" pitchFamily="49" charset="-122"/>
                </a:rPr>
                <a:t>Hadoop</a:t>
              </a:r>
              <a:r>
                <a:rPr lang="zh-CN" altLang="en-US" sz="1600" dirty="0">
                  <a:latin typeface="+mj-lt"/>
                  <a:ea typeface="黑体" pitchFamily="49" charset="-122"/>
                </a:rPr>
                <a:t>、</a:t>
              </a:r>
              <a:r>
                <a:rPr lang="en-US" altLang="zh-CN" sz="1600" dirty="0">
                  <a:latin typeface="+mj-lt"/>
                  <a:ea typeface="黑体" pitchFamily="49" charset="-122"/>
                </a:rPr>
                <a:t>Hbase</a:t>
              </a:r>
              <a:r>
                <a:rPr lang="zh-CN" altLang="en-US" sz="1600" dirty="0">
                  <a:latin typeface="+mj-lt"/>
                  <a:ea typeface="黑体" pitchFamily="49" charset="-122"/>
                </a:rPr>
                <a:t>、</a:t>
              </a:r>
              <a:endParaRPr lang="en-US" altLang="zh-CN" sz="1600" dirty="0">
                <a:latin typeface="+mj-lt"/>
                <a:ea typeface="黑体" pitchFamily="49" charset="-122"/>
              </a:endParaRPr>
            </a:p>
            <a:p>
              <a:pPr>
                <a:lnSpc>
                  <a:spcPct val="120000"/>
                </a:lnSpc>
              </a:pPr>
              <a:r>
                <a:rPr lang="en-US" altLang="zh-CN" sz="1600" dirty="0">
                  <a:latin typeface="+mj-lt"/>
                  <a:ea typeface="黑体" pitchFamily="49" charset="-122"/>
                </a:rPr>
                <a:t>Hive</a:t>
              </a:r>
              <a:r>
                <a:rPr lang="zh-CN" altLang="en-US" sz="1600" dirty="0">
                  <a:latin typeface="+mj-lt"/>
                  <a:ea typeface="黑体" pitchFamily="49" charset="-122"/>
                </a:rPr>
                <a:t>、</a:t>
              </a:r>
              <a:r>
                <a:rPr lang="en-US" altLang="zh-CN" sz="1600" dirty="0">
                  <a:latin typeface="+mj-lt"/>
                  <a:ea typeface="黑体" pitchFamily="49" charset="-122"/>
                </a:rPr>
                <a:t>Spark… </a:t>
              </a:r>
              <a:endParaRPr lang="zh-CN" altLang="en-US" sz="1600" dirty="0">
                <a:latin typeface="+mj-lt"/>
                <a:ea typeface="黑体" pitchFamily="49" charset="-122"/>
              </a:endParaRPr>
            </a:p>
          </p:txBody>
        </p:sp>
        <p:sp>
          <p:nvSpPr>
            <p:cNvPr id="59" name="矩形 58">
              <a:extLst>
                <a:ext uri="{FF2B5EF4-FFF2-40B4-BE49-F238E27FC236}">
                  <a16:creationId xmlns:a16="http://schemas.microsoft.com/office/drawing/2014/main" id="{69F1668D-7520-4D9D-829E-B2EBDBDCA447}"/>
                </a:ext>
              </a:extLst>
            </p:cNvPr>
            <p:cNvSpPr/>
            <p:nvPr/>
          </p:nvSpPr>
          <p:spPr>
            <a:xfrm>
              <a:off x="4678733" y="4344486"/>
              <a:ext cx="2278188" cy="683264"/>
            </a:xfrm>
            <a:prstGeom prst="rect">
              <a:avLst/>
            </a:prstGeom>
          </p:spPr>
          <p:txBody>
            <a:bodyPr wrap="none">
              <a:spAutoFit/>
            </a:bodyPr>
            <a:lstStyle/>
            <a:p>
              <a:pPr>
                <a:lnSpc>
                  <a:spcPct val="120000"/>
                </a:lnSpc>
              </a:pPr>
              <a:r>
                <a:rPr lang="zh-CN" altLang="en-US" sz="1600" dirty="0">
                  <a:ea typeface="黑体" pitchFamily="49" charset="-122"/>
                </a:rPr>
                <a:t>计算思维、数据思维、</a:t>
              </a:r>
              <a:endParaRPr lang="en-US" altLang="zh-CN" sz="1600" dirty="0">
                <a:ea typeface="黑体" pitchFamily="49" charset="-122"/>
              </a:endParaRPr>
            </a:p>
            <a:p>
              <a:pPr>
                <a:lnSpc>
                  <a:spcPct val="120000"/>
                </a:lnSpc>
              </a:pPr>
              <a:r>
                <a:rPr lang="zh-CN" altLang="en-US" sz="1600" dirty="0">
                  <a:ea typeface="黑体" pitchFamily="49" charset="-122"/>
                </a:rPr>
                <a:t>系统思维、设计思维</a:t>
              </a:r>
              <a:r>
                <a:rPr lang="en-US" altLang="zh-CN" sz="1600" dirty="0">
                  <a:ea typeface="黑体" pitchFamily="49" charset="-122"/>
                </a:rPr>
                <a:t>… </a:t>
              </a:r>
              <a:endParaRPr lang="zh-CN" altLang="en-US" sz="1600" dirty="0">
                <a:ea typeface="黑体" pitchFamily="49" charset="-122"/>
              </a:endParaRPr>
            </a:p>
          </p:txBody>
        </p:sp>
        <p:sp>
          <p:nvSpPr>
            <p:cNvPr id="60" name="矩形 59">
              <a:extLst>
                <a:ext uri="{FF2B5EF4-FFF2-40B4-BE49-F238E27FC236}">
                  <a16:creationId xmlns:a16="http://schemas.microsoft.com/office/drawing/2014/main" id="{5ACA8749-A8A7-416C-8578-432CC710B77C}"/>
                </a:ext>
              </a:extLst>
            </p:cNvPr>
            <p:cNvSpPr/>
            <p:nvPr/>
          </p:nvSpPr>
          <p:spPr>
            <a:xfrm>
              <a:off x="7210588" y="4347511"/>
              <a:ext cx="1705042" cy="683264"/>
            </a:xfrm>
            <a:prstGeom prst="rect">
              <a:avLst/>
            </a:prstGeom>
          </p:spPr>
          <p:txBody>
            <a:bodyPr wrap="square">
              <a:spAutoFit/>
            </a:bodyPr>
            <a:lstStyle/>
            <a:p>
              <a:pPr>
                <a:lnSpc>
                  <a:spcPct val="120000"/>
                </a:lnSpc>
              </a:pPr>
              <a:r>
                <a:rPr lang="zh-CN" altLang="en-US" sz="1600" dirty="0">
                  <a:latin typeface="+mj-lt"/>
                  <a:ea typeface="黑体" pitchFamily="49" charset="-122"/>
                </a:rPr>
                <a:t>数据科学过程、在线协作实训</a:t>
              </a:r>
              <a:r>
                <a:rPr lang="en-US" altLang="zh-CN" sz="1600" dirty="0">
                  <a:latin typeface="+mj-lt"/>
                  <a:ea typeface="黑体" pitchFamily="49" charset="-122"/>
                </a:rPr>
                <a:t>… </a:t>
              </a:r>
              <a:endParaRPr lang="zh-CN" altLang="en-US" sz="1600" dirty="0">
                <a:latin typeface="+mj-lt"/>
                <a:ea typeface="黑体" pitchFamily="49" charset="-122"/>
              </a:endParaRPr>
            </a:p>
          </p:txBody>
        </p:sp>
        <p:sp>
          <p:nvSpPr>
            <p:cNvPr id="61" name="矩形 60">
              <a:extLst>
                <a:ext uri="{FF2B5EF4-FFF2-40B4-BE49-F238E27FC236}">
                  <a16:creationId xmlns:a16="http://schemas.microsoft.com/office/drawing/2014/main" id="{E7084E2F-DB2D-46A8-B7E8-BFE753A94E42}"/>
                </a:ext>
              </a:extLst>
            </p:cNvPr>
            <p:cNvSpPr/>
            <p:nvPr/>
          </p:nvSpPr>
          <p:spPr>
            <a:xfrm>
              <a:off x="323528" y="4344486"/>
              <a:ext cx="2172390" cy="683264"/>
            </a:xfrm>
            <a:prstGeom prst="rect">
              <a:avLst/>
            </a:prstGeom>
          </p:spPr>
          <p:txBody>
            <a:bodyPr wrap="none">
              <a:spAutoFit/>
            </a:bodyPr>
            <a:lstStyle/>
            <a:p>
              <a:pPr>
                <a:lnSpc>
                  <a:spcPct val="120000"/>
                </a:lnSpc>
              </a:pPr>
              <a:r>
                <a:rPr lang="zh-CN" altLang="en-US" sz="1600" dirty="0">
                  <a:latin typeface="+mj-lt"/>
                  <a:ea typeface="黑体" pitchFamily="49" charset="-122"/>
                </a:rPr>
                <a:t>数据模型、程序表达</a:t>
              </a:r>
              <a:endParaRPr lang="en-US" altLang="zh-CN" sz="1600" dirty="0">
                <a:latin typeface="+mj-lt"/>
                <a:ea typeface="黑体" pitchFamily="49" charset="-122"/>
              </a:endParaRPr>
            </a:p>
            <a:p>
              <a:pPr>
                <a:lnSpc>
                  <a:spcPct val="120000"/>
                </a:lnSpc>
              </a:pPr>
              <a:r>
                <a:rPr lang="zh-CN" altLang="en-US" sz="1600" dirty="0">
                  <a:latin typeface="+mj-lt"/>
                  <a:ea typeface="黑体" pitchFamily="49" charset="-122"/>
                </a:rPr>
                <a:t>串、链、树、表、图</a:t>
              </a:r>
              <a:r>
                <a:rPr lang="en-US" altLang="zh-CN" sz="1600" dirty="0">
                  <a:latin typeface="+mj-lt"/>
                  <a:ea typeface="黑体" pitchFamily="49" charset="-122"/>
                </a:rPr>
                <a:t>…</a:t>
              </a:r>
              <a:endParaRPr lang="zh-CN" altLang="en-US" sz="1600" dirty="0">
                <a:latin typeface="+mj-lt"/>
                <a:ea typeface="黑体" pitchFamily="49" charset="-122"/>
              </a:endParaRPr>
            </a:p>
          </p:txBody>
        </p:sp>
      </p:grpSp>
    </p:spTree>
    <p:extLst>
      <p:ext uri="{BB962C8B-B14F-4D97-AF65-F5344CB8AC3E}">
        <p14:creationId xmlns:p14="http://schemas.microsoft.com/office/powerpoint/2010/main" val="3268816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数据能力模型</a:t>
            </a:r>
          </a:p>
        </p:txBody>
      </p:sp>
      <p:pic>
        <p:nvPicPr>
          <p:cNvPr id="9" name="图片 8">
            <a:extLst>
              <a:ext uri="{FF2B5EF4-FFF2-40B4-BE49-F238E27FC236}">
                <a16:creationId xmlns:a16="http://schemas.microsoft.com/office/drawing/2014/main" id="{921EBAF3-FEB1-41A5-B283-F36FA391A5B5}"/>
              </a:ext>
            </a:extLst>
          </p:cNvPr>
          <p:cNvPicPr>
            <a:picLocks noChangeAspect="1"/>
          </p:cNvPicPr>
          <p:nvPr/>
        </p:nvPicPr>
        <p:blipFill>
          <a:blip r:embed="rId2"/>
          <a:stretch>
            <a:fillRect/>
          </a:stretch>
        </p:blipFill>
        <p:spPr>
          <a:xfrm>
            <a:off x="2650825" y="702780"/>
            <a:ext cx="6890349" cy="4802573"/>
          </a:xfrm>
          <a:prstGeom prst="rect">
            <a:avLst/>
          </a:prstGeom>
        </p:spPr>
      </p:pic>
    </p:spTree>
    <p:extLst>
      <p:ext uri="{BB962C8B-B14F-4D97-AF65-F5344CB8AC3E}">
        <p14:creationId xmlns:p14="http://schemas.microsoft.com/office/powerpoint/2010/main" val="2890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15.2  </a:t>
            </a:r>
            <a:r>
              <a:rPr lang="zh-CN" altLang="en-US" dirty="0"/>
              <a:t>数据科学与工程职业规划</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数据人才知识矩阵</a:t>
            </a:r>
          </a:p>
        </p:txBody>
      </p:sp>
      <p:graphicFrame>
        <p:nvGraphicFramePr>
          <p:cNvPr id="2" name="表格 1">
            <a:extLst>
              <a:ext uri="{FF2B5EF4-FFF2-40B4-BE49-F238E27FC236}">
                <a16:creationId xmlns:a16="http://schemas.microsoft.com/office/drawing/2014/main" id="{250447B0-9C5C-4D45-B584-1A6099946FAD}"/>
              </a:ext>
            </a:extLst>
          </p:cNvPr>
          <p:cNvGraphicFramePr>
            <a:graphicFrameLocks noGrp="1"/>
          </p:cNvGraphicFramePr>
          <p:nvPr>
            <p:extLst>
              <p:ext uri="{D42A27DB-BD31-4B8C-83A1-F6EECF244321}">
                <p14:modId xmlns:p14="http://schemas.microsoft.com/office/powerpoint/2010/main" val="3928870250"/>
              </p:ext>
            </p:extLst>
          </p:nvPr>
        </p:nvGraphicFramePr>
        <p:xfrm>
          <a:off x="1219321" y="1374053"/>
          <a:ext cx="9753357" cy="2436051"/>
        </p:xfrm>
        <a:graphic>
          <a:graphicData uri="http://schemas.openxmlformats.org/drawingml/2006/table">
            <a:tbl>
              <a:tblPr/>
              <a:tblGrid>
                <a:gridCol w="1933084">
                  <a:extLst>
                    <a:ext uri="{9D8B030D-6E8A-4147-A177-3AD203B41FA5}">
                      <a16:colId xmlns:a16="http://schemas.microsoft.com/office/drawing/2014/main" val="20000"/>
                    </a:ext>
                  </a:extLst>
                </a:gridCol>
                <a:gridCol w="2078634">
                  <a:extLst>
                    <a:ext uri="{9D8B030D-6E8A-4147-A177-3AD203B41FA5}">
                      <a16:colId xmlns:a16="http://schemas.microsoft.com/office/drawing/2014/main" val="20001"/>
                    </a:ext>
                  </a:extLst>
                </a:gridCol>
                <a:gridCol w="1728404">
                  <a:extLst>
                    <a:ext uri="{9D8B030D-6E8A-4147-A177-3AD203B41FA5}">
                      <a16:colId xmlns:a16="http://schemas.microsoft.com/office/drawing/2014/main" val="20002"/>
                    </a:ext>
                  </a:extLst>
                </a:gridCol>
                <a:gridCol w="2078634">
                  <a:extLst>
                    <a:ext uri="{9D8B030D-6E8A-4147-A177-3AD203B41FA5}">
                      <a16:colId xmlns:a16="http://schemas.microsoft.com/office/drawing/2014/main" val="20003"/>
                    </a:ext>
                  </a:extLst>
                </a:gridCol>
                <a:gridCol w="1934601">
                  <a:extLst>
                    <a:ext uri="{9D8B030D-6E8A-4147-A177-3AD203B41FA5}">
                      <a16:colId xmlns:a16="http://schemas.microsoft.com/office/drawing/2014/main" val="20004"/>
                    </a:ext>
                  </a:extLst>
                </a:gridCol>
              </a:tblGrid>
              <a:tr h="0">
                <a:tc>
                  <a:txBody>
                    <a:bodyPr/>
                    <a:lstStyle/>
                    <a:p>
                      <a:pPr indent="127000" algn="just">
                        <a:lnSpc>
                          <a:spcPct val="150000"/>
                        </a:lnSpc>
                        <a:spcBef>
                          <a:spcPts val="600"/>
                        </a:spcBef>
                        <a:spcAft>
                          <a:spcPts val="600"/>
                        </a:spcAft>
                      </a:pPr>
                      <a:endParaRPr lang="en-US"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altLang="en-US" sz="2400" b="0" kern="100" dirty="0">
                          <a:solidFill>
                            <a:srgbClr val="C00000"/>
                          </a:solidFill>
                          <a:latin typeface="+mj-lt"/>
                          <a:ea typeface="黑体" pitchFamily="49" charset="-122"/>
                          <a:cs typeface="Times New Roman"/>
                        </a:rPr>
                        <a:t>数据</a:t>
                      </a:r>
                      <a:r>
                        <a:rPr lang="zh-CN" sz="2400" b="0" kern="100" dirty="0">
                          <a:solidFill>
                            <a:srgbClr val="C00000"/>
                          </a:solidFill>
                          <a:latin typeface="+mj-lt"/>
                          <a:ea typeface="黑体" pitchFamily="49" charset="-122"/>
                          <a:cs typeface="Times New Roman"/>
                        </a:rPr>
                        <a:t>思维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分析方法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数据技术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领域知识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复合型人才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r>
                        <a:rPr lang="en-US" altLang="zh-CN" sz="2400" b="0" kern="100" dirty="0">
                          <a:solidFill>
                            <a:schemeClr val="tx1"/>
                          </a:solidFill>
                          <a:latin typeface="+mn-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r>
                        <a:rPr lang="en-US" altLang="zh-CN" sz="2400" b="0" kern="100" dirty="0">
                          <a:solidFill>
                            <a:schemeClr val="tx1"/>
                          </a:solidFill>
                          <a:latin typeface="+mn-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r>
                        <a:rPr lang="en-US" altLang="zh-CN" sz="2400" b="0" kern="100" dirty="0">
                          <a:solidFill>
                            <a:schemeClr val="tx1"/>
                          </a:solidFill>
                          <a:latin typeface="+mn-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a:latin typeface="+mj-lt"/>
                          <a:ea typeface="黑体" pitchFamily="49" charset="-122"/>
                          <a:cs typeface="Times New Roman"/>
                        </a:rPr>
                        <a:t>★★★★★</a:t>
                      </a:r>
                      <a:endParaRPr lang="zh-CN" sz="2400" b="0" kern="10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咨询型人才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a:latin typeface="+mj-lt"/>
                          <a:ea typeface="黑体" pitchFamily="49" charset="-122"/>
                          <a:cs typeface="Times New Roman"/>
                        </a:rPr>
                        <a:t>★★★</a:t>
                      </a:r>
                      <a:endParaRPr lang="zh-CN" sz="2400" b="0" kern="10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技术型人才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r>
                        <a:rPr lang="en-US" altLang="zh-CN" sz="2400" b="0" kern="100" dirty="0">
                          <a:solidFill>
                            <a:schemeClr val="tx1"/>
                          </a:solidFill>
                          <a:latin typeface="+mn-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127000" algn="ctr">
                        <a:lnSpc>
                          <a:spcPct val="150000"/>
                        </a:lnSpc>
                        <a:spcBef>
                          <a:spcPts val="600"/>
                        </a:spcBef>
                        <a:spcAft>
                          <a:spcPts val="600"/>
                        </a:spcAft>
                      </a:pPr>
                      <a:r>
                        <a:rPr lang="zh-CN" sz="2400" b="0" kern="100" dirty="0">
                          <a:solidFill>
                            <a:srgbClr val="C00000"/>
                          </a:solidFill>
                          <a:latin typeface="+mj-lt"/>
                          <a:ea typeface="黑体" pitchFamily="49" charset="-122"/>
                          <a:cs typeface="Times New Roman"/>
                        </a:rPr>
                        <a:t>兴趣型人才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600"/>
                        </a:spcAft>
                      </a:pPr>
                      <a:r>
                        <a:rPr lang="en-US" sz="2400" b="0" kern="100" dirty="0">
                          <a:latin typeface="+mj-lt"/>
                          <a:ea typeface="黑体" pitchFamily="49" charset="-122"/>
                          <a:cs typeface="Times New Roman"/>
                        </a:rPr>
                        <a:t>★</a:t>
                      </a:r>
                      <a:endParaRPr lang="zh-CN" sz="2400" b="0" kern="100" dirty="0">
                        <a:latin typeface="+mj-lt"/>
                        <a:ea typeface="黑体" pitchFamily="49"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内容占位符 2">
            <a:extLst>
              <a:ext uri="{FF2B5EF4-FFF2-40B4-BE49-F238E27FC236}">
                <a16:creationId xmlns:a16="http://schemas.microsoft.com/office/drawing/2014/main" id="{CAD17B37-5E92-4EE0-9922-EB6D51D44057}"/>
              </a:ext>
            </a:extLst>
          </p:cNvPr>
          <p:cNvSpPr txBox="1">
            <a:spLocks/>
          </p:cNvSpPr>
          <p:nvPr/>
        </p:nvSpPr>
        <p:spPr>
          <a:xfrm>
            <a:off x="605635" y="4772340"/>
            <a:ext cx="6674389" cy="17837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0" i="0" u="sng" strike="noStrike" kern="1200" cap="none" spc="0" normalizeH="0" baseline="0" noProof="0">
                <a:ln>
                  <a:noFill/>
                </a:ln>
                <a:solidFill>
                  <a:srgbClr val="C00000"/>
                </a:solidFill>
                <a:effectLst/>
                <a:uLnTx/>
                <a:uFillTx/>
                <a:latin typeface="Calibri"/>
                <a:ea typeface="黑体" pitchFamily="49" charset="-122"/>
                <a:cs typeface="+mn-cs"/>
              </a:rPr>
              <a:t>思维模型</a:t>
            </a:r>
            <a:r>
              <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计算思维、数据思维、问题求解</a:t>
            </a:r>
            <a:endPar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0" i="0" u="sng" strike="noStrike" kern="1200" cap="none" spc="0" normalizeH="0" baseline="0" noProof="0">
                <a:ln>
                  <a:noFill/>
                </a:ln>
                <a:solidFill>
                  <a:srgbClr val="C00000"/>
                </a:solidFill>
                <a:effectLst/>
                <a:uLnTx/>
                <a:uFillTx/>
                <a:latin typeface="Calibri"/>
                <a:ea typeface="黑体" pitchFamily="49" charset="-122"/>
                <a:cs typeface="+mn-cs"/>
              </a:rPr>
              <a:t>分析方法</a:t>
            </a:r>
            <a:r>
              <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：概率统计、数据挖掘、机器学习</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0" i="0" u="sng" strike="noStrike" kern="1200" cap="none" spc="0" normalizeH="0" baseline="0" noProof="0">
                <a:ln>
                  <a:noFill/>
                </a:ln>
                <a:solidFill>
                  <a:srgbClr val="C00000"/>
                </a:solidFill>
                <a:effectLst/>
                <a:uLnTx/>
                <a:uFillTx/>
                <a:latin typeface="Calibri"/>
                <a:ea typeface="黑体" pitchFamily="49" charset="-122"/>
                <a:cs typeface="+mn-cs"/>
              </a:rPr>
              <a:t>数据技术</a:t>
            </a:r>
            <a:r>
              <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：基础设施、</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数据存储</a:t>
            </a:r>
            <a:r>
              <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、大数据</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、数据工程</a:t>
            </a:r>
            <a:endPar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0" i="0" u="sng" strike="noStrike" kern="1200" cap="none" spc="0" normalizeH="0" baseline="0" noProof="0">
                <a:ln>
                  <a:noFill/>
                </a:ln>
                <a:solidFill>
                  <a:srgbClr val="C00000"/>
                </a:solidFill>
                <a:effectLst/>
                <a:uLnTx/>
                <a:uFillTx/>
                <a:latin typeface="Calibri"/>
                <a:ea typeface="黑体" pitchFamily="49" charset="-122"/>
                <a:cs typeface="+mn-cs"/>
              </a:rPr>
              <a:t>领域知识</a:t>
            </a:r>
            <a:r>
              <a:rPr kumimoji="0" lang="zh-CN" altLang="zh-CN"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a:t>
            </a:r>
            <a:r>
              <a:rPr kumimoji="0" lang="zh-CN" altLang="en-US" sz="2000" b="0" i="0" u="none" strike="noStrike" kern="1200" cap="none" spc="0" normalizeH="0" baseline="0" noProof="0">
                <a:ln>
                  <a:noFill/>
                </a:ln>
                <a:solidFill>
                  <a:sysClr val="windowText" lastClr="000000"/>
                </a:solidFill>
                <a:effectLst/>
                <a:uLnTx/>
                <a:uFillTx/>
                <a:latin typeface="Calibri"/>
                <a:ea typeface="黑体" pitchFamily="49" charset="-122"/>
                <a:cs typeface="+mn-cs"/>
              </a:rPr>
              <a:t>电商、 金融、 物流、 教育、制造</a:t>
            </a:r>
            <a:endParaRPr kumimoji="0" lang="zh-CN" altLang="zh-CN" sz="2000" b="0" i="0" u="none" strike="noStrike" kern="1200" cap="none" spc="0" normalizeH="0" baseline="0" noProof="0" dirty="0">
              <a:ln>
                <a:noFill/>
              </a:ln>
              <a:solidFill>
                <a:sysClr val="windowText" lastClr="000000"/>
              </a:solidFill>
              <a:effectLst/>
              <a:uLnTx/>
              <a:uFillTx/>
              <a:latin typeface="Calibri"/>
              <a:ea typeface="黑体" pitchFamily="49" charset="-122"/>
              <a:cs typeface="+mn-cs"/>
            </a:endParaRPr>
          </a:p>
        </p:txBody>
      </p:sp>
    </p:spTree>
    <p:extLst>
      <p:ext uri="{BB962C8B-B14F-4D97-AF65-F5344CB8AC3E}">
        <p14:creationId xmlns:p14="http://schemas.microsoft.com/office/powerpoint/2010/main" val="4007465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sz="3200" b="1" dirty="0"/>
              <a:t>开放的世界</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lstStyle/>
          <a:p>
            <a:r>
              <a:rPr lang="zh-CN" altLang="en-US" dirty="0"/>
              <a:t>数据科学与工程职业规划</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lstStyle/>
          <a:p>
            <a:pPr marL="0" indent="0">
              <a:buNone/>
            </a:pPr>
            <a:r>
              <a:rPr lang="zh-CN" altLang="en-US" dirty="0"/>
              <a:t>数据隐私与社会问题</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数据与人工智能伦理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96332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15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数据道德</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与职业行为准则</a:t>
            </a:r>
          </a:p>
        </p:txBody>
      </p:sp>
    </p:spTree>
    <p:extLst>
      <p:ext uri="{BB962C8B-B14F-4D97-AF65-F5344CB8AC3E}">
        <p14:creationId xmlns:p14="http://schemas.microsoft.com/office/powerpoint/2010/main" val="26628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开放的世界</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数据科学与工程职业规划</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sz="3200" b="1" dirty="0"/>
              <a:t>数据隐私与社会问题</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lstStyle/>
          <a:p>
            <a:pPr marL="0" indent="0">
              <a:buNone/>
            </a:pPr>
            <a:r>
              <a:rPr lang="zh-CN" altLang="en-US" dirty="0"/>
              <a:t>数据与人工智能伦理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96332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15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数据道德</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与职业行为准则</a:t>
            </a:r>
          </a:p>
        </p:txBody>
      </p:sp>
    </p:spTree>
    <p:extLst>
      <p:ext uri="{BB962C8B-B14F-4D97-AF65-F5344CB8AC3E}">
        <p14:creationId xmlns:p14="http://schemas.microsoft.com/office/powerpoint/2010/main" val="401722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电车难题</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pic>
        <p:nvPicPr>
          <p:cNvPr id="5" name="Picture 2">
            <a:extLst>
              <a:ext uri="{FF2B5EF4-FFF2-40B4-BE49-F238E27FC236}">
                <a16:creationId xmlns:a16="http://schemas.microsoft.com/office/drawing/2014/main" id="{9DF6D65C-BFD9-40FA-BD9A-223FE96C90A3}"/>
              </a:ext>
            </a:extLst>
          </p:cNvPr>
          <p:cNvPicPr>
            <a:picLocks noChangeAspect="1" noChangeArrowheads="1"/>
          </p:cNvPicPr>
          <p:nvPr/>
        </p:nvPicPr>
        <p:blipFill>
          <a:blip r:embed="rId2" cstate="print"/>
          <a:srcRect/>
          <a:stretch>
            <a:fillRect/>
          </a:stretch>
        </p:blipFill>
        <p:spPr bwMode="auto">
          <a:xfrm>
            <a:off x="3203909" y="889688"/>
            <a:ext cx="5784182" cy="4077786"/>
          </a:xfrm>
          <a:prstGeom prst="rect">
            <a:avLst/>
          </a:prstGeom>
          <a:noFill/>
          <a:ln w="9525">
            <a:noFill/>
            <a:miter lim="800000"/>
            <a:headEnd/>
            <a:tailEnd/>
          </a:ln>
        </p:spPr>
      </p:pic>
      <p:sp>
        <p:nvSpPr>
          <p:cNvPr id="7" name="文本框 6">
            <a:extLst>
              <a:ext uri="{FF2B5EF4-FFF2-40B4-BE49-F238E27FC236}">
                <a16:creationId xmlns:a16="http://schemas.microsoft.com/office/drawing/2014/main" id="{8F6B8A39-B760-4BEE-BF70-CA69306FC6FA}"/>
              </a:ext>
            </a:extLst>
          </p:cNvPr>
          <p:cNvSpPr txBox="1"/>
          <p:nvPr/>
        </p:nvSpPr>
        <p:spPr>
          <a:xfrm>
            <a:off x="5080337" y="5202535"/>
            <a:ext cx="2031325" cy="461665"/>
          </a:xfrm>
          <a:prstGeom prst="rect">
            <a:avLst/>
          </a:prstGeom>
          <a:solidFill>
            <a:srgbClr val="C00000"/>
          </a:solidFill>
          <a:ln>
            <a:noFill/>
          </a:ln>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你该怎么做？</a:t>
            </a:r>
          </a:p>
        </p:txBody>
      </p:sp>
    </p:spTree>
    <p:extLst>
      <p:ext uri="{BB962C8B-B14F-4D97-AF65-F5344CB8AC3E}">
        <p14:creationId xmlns:p14="http://schemas.microsoft.com/office/powerpoint/2010/main" val="508161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该保护谁？</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sp>
        <p:nvSpPr>
          <p:cNvPr id="7" name="文本框 6">
            <a:extLst>
              <a:ext uri="{FF2B5EF4-FFF2-40B4-BE49-F238E27FC236}">
                <a16:creationId xmlns:a16="http://schemas.microsoft.com/office/drawing/2014/main" id="{8F6B8A39-B760-4BEE-BF70-CA69306FC6FA}"/>
              </a:ext>
            </a:extLst>
          </p:cNvPr>
          <p:cNvSpPr txBox="1"/>
          <p:nvPr/>
        </p:nvSpPr>
        <p:spPr>
          <a:xfrm>
            <a:off x="1510391" y="4649107"/>
            <a:ext cx="3262432" cy="830997"/>
          </a:xfrm>
          <a:prstGeom prst="rect">
            <a:avLst/>
          </a:prstGeom>
          <a:solidFill>
            <a:srgbClr val="C00000"/>
          </a:solidFill>
          <a:ln>
            <a:noFill/>
          </a:ln>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保护车外的行人？</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en-US" sz="2400" dirty="0">
                <a:solidFill>
                  <a:schemeClr val="bg1"/>
                </a:solidFill>
                <a:latin typeface="黑体" panose="02010609060101010101" pitchFamily="49" charset="-122"/>
                <a:ea typeface="黑体" panose="02010609060101010101" pitchFamily="49" charset="-122"/>
              </a:rPr>
              <a:t>还是保护车内的乘客？</a:t>
            </a:r>
          </a:p>
        </p:txBody>
      </p:sp>
      <p:pic>
        <p:nvPicPr>
          <p:cNvPr id="2" name="Picture 2">
            <a:extLst>
              <a:ext uri="{FF2B5EF4-FFF2-40B4-BE49-F238E27FC236}">
                <a16:creationId xmlns:a16="http://schemas.microsoft.com/office/drawing/2014/main" id="{E626E14C-5261-4D4C-A36E-848CA0FEB24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02878" y="1467045"/>
            <a:ext cx="3877459" cy="2580934"/>
          </a:xfrm>
          <a:prstGeom prst="rect">
            <a:avLst/>
          </a:prstGeom>
          <a:ln>
            <a:noFill/>
          </a:ln>
          <a:effectLst>
            <a:softEdge rad="112500"/>
          </a:effectLst>
        </p:spPr>
      </p:pic>
      <p:pic>
        <p:nvPicPr>
          <p:cNvPr id="21506" name="Picture 2">
            <a:extLst>
              <a:ext uri="{FF2B5EF4-FFF2-40B4-BE49-F238E27FC236}">
                <a16:creationId xmlns:a16="http://schemas.microsoft.com/office/drawing/2014/main" id="{F5FB2194-0349-4E34-BAC6-A18403444D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50883" y="834715"/>
            <a:ext cx="5777418" cy="384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4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sz="2400" dirty="0"/>
              <a:t>点击“</a:t>
            </a:r>
            <a:r>
              <a:rPr lang="en-US" altLang="zh-CN" sz="2400" dirty="0"/>
              <a:t>Like</a:t>
            </a:r>
            <a:r>
              <a:rPr lang="zh-CN" altLang="en-US" sz="2400" dirty="0"/>
              <a:t>”就能决定谁是总统？</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pic>
        <p:nvPicPr>
          <p:cNvPr id="8" name="Picture 6">
            <a:extLst>
              <a:ext uri="{FF2B5EF4-FFF2-40B4-BE49-F238E27FC236}">
                <a16:creationId xmlns:a16="http://schemas.microsoft.com/office/drawing/2014/main" id="{CC8BA3C6-5F6C-4C37-AB75-B5E906DF0C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37806" y="3888317"/>
            <a:ext cx="2174771" cy="1224136"/>
          </a:xfrm>
          <a:prstGeom prst="rect">
            <a:avLst/>
          </a:prstGeom>
          <a:ln>
            <a:noFill/>
          </a:ln>
          <a:effectLst>
            <a:outerShdw blurRad="190500" algn="tl" rotWithShape="0">
              <a:srgbClr val="000000">
                <a:alpha val="70000"/>
              </a:srgbClr>
            </a:outerShdw>
          </a:effectLst>
        </p:spPr>
      </p:pic>
      <p:pic>
        <p:nvPicPr>
          <p:cNvPr id="9" name="Picture 7">
            <a:extLst>
              <a:ext uri="{FF2B5EF4-FFF2-40B4-BE49-F238E27FC236}">
                <a16:creationId xmlns:a16="http://schemas.microsoft.com/office/drawing/2014/main" id="{BEF62046-C53B-49D6-A249-C79BE81B663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6831" y="3888316"/>
            <a:ext cx="1112937" cy="1208739"/>
          </a:xfrm>
          <a:prstGeom prst="rect">
            <a:avLst/>
          </a:prstGeom>
          <a:ln>
            <a:noFill/>
          </a:ln>
          <a:effectLst>
            <a:outerShdw blurRad="190500" algn="tl" rotWithShape="0">
              <a:srgbClr val="000000">
                <a:alpha val="70000"/>
              </a:srgbClr>
            </a:outerShdw>
          </a:effectLst>
        </p:spPr>
      </p:pic>
      <p:sp>
        <p:nvSpPr>
          <p:cNvPr id="10" name="矩形 9">
            <a:extLst>
              <a:ext uri="{FF2B5EF4-FFF2-40B4-BE49-F238E27FC236}">
                <a16:creationId xmlns:a16="http://schemas.microsoft.com/office/drawing/2014/main" id="{C9784D16-6B84-467B-BCEF-36FFF18316D3}"/>
              </a:ext>
            </a:extLst>
          </p:cNvPr>
          <p:cNvSpPr/>
          <p:nvPr/>
        </p:nvSpPr>
        <p:spPr>
          <a:xfrm>
            <a:off x="1579919" y="5175168"/>
            <a:ext cx="2031325" cy="369332"/>
          </a:xfrm>
          <a:prstGeom prst="rect">
            <a:avLst/>
          </a:prstGeom>
        </p:spPr>
        <p:txBody>
          <a:bodyPr wrap="none">
            <a:spAutoFit/>
          </a:bodyPr>
          <a:lstStyle/>
          <a:p>
            <a:r>
              <a:rPr lang="zh-CN" altLang="en-US" dirty="0">
                <a:latin typeface="黑体" pitchFamily="49" charset="-122"/>
                <a:ea typeface="黑体" pitchFamily="49" charset="-122"/>
              </a:rPr>
              <a:t>扎克伯格公开道歉</a:t>
            </a:r>
          </a:p>
        </p:txBody>
      </p:sp>
      <p:sp>
        <p:nvSpPr>
          <p:cNvPr id="11" name="右箭头 18">
            <a:extLst>
              <a:ext uri="{FF2B5EF4-FFF2-40B4-BE49-F238E27FC236}">
                <a16:creationId xmlns:a16="http://schemas.microsoft.com/office/drawing/2014/main" id="{76B1A682-76A5-4654-8E3E-8A3C585DB451}"/>
              </a:ext>
            </a:extLst>
          </p:cNvPr>
          <p:cNvSpPr/>
          <p:nvPr/>
        </p:nvSpPr>
        <p:spPr>
          <a:xfrm>
            <a:off x="5738982" y="4670828"/>
            <a:ext cx="1008112" cy="288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1D4E497-4104-4B4B-BC8A-08FCAB093219}"/>
              </a:ext>
            </a:extLst>
          </p:cNvPr>
          <p:cNvSpPr/>
          <p:nvPr/>
        </p:nvSpPr>
        <p:spPr>
          <a:xfrm>
            <a:off x="5381264" y="4191256"/>
            <a:ext cx="1723549" cy="400110"/>
          </a:xfrm>
          <a:prstGeom prst="rect">
            <a:avLst/>
          </a:prstGeom>
        </p:spPr>
        <p:txBody>
          <a:bodyPr wrap="none">
            <a:spAutoFit/>
          </a:bodyPr>
          <a:lstStyle/>
          <a:p>
            <a:r>
              <a:rPr lang="zh-CN" altLang="en-US" sz="2000" dirty="0">
                <a:latin typeface="黑体" pitchFamily="49" charset="-122"/>
                <a:ea typeface="黑体" pitchFamily="49" charset="-122"/>
              </a:rPr>
              <a:t>泄露用户数据</a:t>
            </a:r>
          </a:p>
        </p:txBody>
      </p:sp>
      <p:pic>
        <p:nvPicPr>
          <p:cNvPr id="13" name="Picture 5">
            <a:extLst>
              <a:ext uri="{FF2B5EF4-FFF2-40B4-BE49-F238E27FC236}">
                <a16:creationId xmlns:a16="http://schemas.microsoft.com/office/drawing/2014/main" id="{E18AA385-C5C9-4C17-99E2-E275B63CFC30}"/>
              </a:ext>
            </a:extLst>
          </p:cNvPr>
          <p:cNvPicPr>
            <a:picLocks noChangeAspect="1" noChangeArrowheads="1"/>
          </p:cNvPicPr>
          <p:nvPr/>
        </p:nvPicPr>
        <p:blipFill>
          <a:blip r:embed="rId4" cstate="print"/>
          <a:srcRect/>
          <a:stretch>
            <a:fillRect/>
          </a:stretch>
        </p:blipFill>
        <p:spPr bwMode="auto">
          <a:xfrm>
            <a:off x="7583328" y="2495806"/>
            <a:ext cx="3384376" cy="23762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矩形 14">
            <a:extLst>
              <a:ext uri="{FF2B5EF4-FFF2-40B4-BE49-F238E27FC236}">
                <a16:creationId xmlns:a16="http://schemas.microsoft.com/office/drawing/2014/main" id="{37856115-AB63-4D93-B855-15ECC3A20B9E}"/>
              </a:ext>
            </a:extLst>
          </p:cNvPr>
          <p:cNvSpPr/>
          <p:nvPr/>
        </p:nvSpPr>
        <p:spPr>
          <a:xfrm>
            <a:off x="7765226" y="5087587"/>
            <a:ext cx="2331344" cy="400110"/>
          </a:xfrm>
          <a:prstGeom prst="rect">
            <a:avLst/>
          </a:prstGeom>
        </p:spPr>
        <p:txBody>
          <a:bodyPr wrap="none">
            <a:spAutoFit/>
          </a:bodyPr>
          <a:lstStyle/>
          <a:p>
            <a:r>
              <a:rPr lang="en-US" altLang="zh-CN" sz="2000" dirty="0">
                <a:solidFill>
                  <a:prstClr val="black"/>
                </a:solidFill>
                <a:latin typeface="Calibri"/>
                <a:ea typeface="宋体" panose="02010600030101010101" pitchFamily="2" charset="-122"/>
              </a:rPr>
              <a:t>Cambridge Analytica</a:t>
            </a:r>
            <a:endParaRPr lang="zh-CN" altLang="en-US" sz="2000" dirty="0">
              <a:solidFill>
                <a:prstClr val="black"/>
              </a:solidFill>
              <a:latin typeface="Calibri"/>
              <a:ea typeface="宋体" panose="02010600030101010101" pitchFamily="2" charset="-122"/>
            </a:endParaRPr>
          </a:p>
        </p:txBody>
      </p:sp>
      <p:sp>
        <p:nvSpPr>
          <p:cNvPr id="16" name="右箭头 17">
            <a:extLst>
              <a:ext uri="{FF2B5EF4-FFF2-40B4-BE49-F238E27FC236}">
                <a16:creationId xmlns:a16="http://schemas.microsoft.com/office/drawing/2014/main" id="{D70C82E2-AE44-45BD-A205-30E6DBC3568D}"/>
              </a:ext>
            </a:extLst>
          </p:cNvPr>
          <p:cNvSpPr/>
          <p:nvPr/>
        </p:nvSpPr>
        <p:spPr>
          <a:xfrm rot="10800000">
            <a:off x="5766776" y="2965068"/>
            <a:ext cx="952524" cy="288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903E799-EF57-453A-989E-E25FE4AE8578}"/>
              </a:ext>
            </a:extLst>
          </p:cNvPr>
          <p:cNvSpPr/>
          <p:nvPr/>
        </p:nvSpPr>
        <p:spPr>
          <a:xfrm>
            <a:off x="5637744" y="2142046"/>
            <a:ext cx="1210588" cy="707886"/>
          </a:xfrm>
          <a:prstGeom prst="rect">
            <a:avLst/>
          </a:prstGeom>
        </p:spPr>
        <p:txBody>
          <a:bodyPr wrap="none">
            <a:spAutoFit/>
          </a:bodyPr>
          <a:lstStyle/>
          <a:p>
            <a:r>
              <a:rPr lang="zh-CN" altLang="en-US" sz="2000" dirty="0">
                <a:latin typeface="黑体" pitchFamily="49" charset="-122"/>
                <a:ea typeface="黑体" pitchFamily="49" charset="-122"/>
              </a:rPr>
              <a:t>推送广告</a:t>
            </a:r>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影响大选</a:t>
            </a:r>
          </a:p>
        </p:txBody>
      </p:sp>
      <p:pic>
        <p:nvPicPr>
          <p:cNvPr id="3" name="Picture 4">
            <a:extLst>
              <a:ext uri="{FF2B5EF4-FFF2-40B4-BE49-F238E27FC236}">
                <a16:creationId xmlns:a16="http://schemas.microsoft.com/office/drawing/2014/main" id="{424EA2D0-B577-4CAD-8CD7-599C028AA6D9}"/>
              </a:ext>
            </a:extLst>
          </p:cNvPr>
          <p:cNvPicPr>
            <a:picLocks noChangeAspect="1" noChangeArrowheads="1"/>
          </p:cNvPicPr>
          <p:nvPr/>
        </p:nvPicPr>
        <p:blipFill>
          <a:blip r:embed="rId5" cstate="print"/>
          <a:srcRect/>
          <a:stretch>
            <a:fillRect/>
          </a:stretch>
        </p:blipFill>
        <p:spPr bwMode="auto">
          <a:xfrm>
            <a:off x="835189" y="1043088"/>
            <a:ext cx="4362205" cy="2210012"/>
          </a:xfrm>
          <a:prstGeom prst="rect">
            <a:avLst/>
          </a:prstGeom>
          <a:ln>
            <a:noFill/>
          </a:ln>
          <a:effectLst>
            <a:outerShdw blurRad="190500" algn="tl" rotWithShape="0">
              <a:srgbClr val="000000">
                <a:alpha val="70000"/>
              </a:srgbClr>
            </a:outerShdw>
          </a:effectLst>
        </p:spPr>
      </p:pic>
      <p:sp>
        <p:nvSpPr>
          <p:cNvPr id="19" name="内容占位符 2">
            <a:extLst>
              <a:ext uri="{FF2B5EF4-FFF2-40B4-BE49-F238E27FC236}">
                <a16:creationId xmlns:a16="http://schemas.microsoft.com/office/drawing/2014/main" id="{9F014DDA-C1BA-4E82-92DF-74136A8287CB}"/>
              </a:ext>
            </a:extLst>
          </p:cNvPr>
          <p:cNvSpPr txBox="1">
            <a:spLocks/>
          </p:cNvSpPr>
          <p:nvPr/>
        </p:nvSpPr>
        <p:spPr>
          <a:xfrm>
            <a:off x="7583328" y="1035041"/>
            <a:ext cx="3431232" cy="864096"/>
          </a:xfrm>
          <a:prstGeom prst="rect">
            <a:avLst/>
          </a:prstGeom>
          <a:solidFill>
            <a:srgbClr val="C00000"/>
          </a:solidFill>
          <a:ln>
            <a:noFill/>
          </a:ln>
        </p:spPr>
        <p:style>
          <a:lnRef idx="2">
            <a:schemeClr val="accent2"/>
          </a:lnRef>
          <a:fillRef idx="1">
            <a:schemeClr val="lt1"/>
          </a:fillRef>
          <a:effectRef idx="0">
            <a:schemeClr val="accent2"/>
          </a:effectRef>
          <a:fontRef idx="minor">
            <a:schemeClr val="dk1"/>
          </a:fontRef>
        </p:style>
        <p:txBody>
          <a:bodyPr tIns="108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73038" indent="-173038"/>
            <a:r>
              <a:rPr lang="zh-CN" altLang="en-US">
                <a:solidFill>
                  <a:schemeClr val="bg1"/>
                </a:solidFill>
                <a:latin typeface="+mj-lt"/>
                <a:ea typeface="黑体" pitchFamily="49" charset="-122"/>
              </a:rPr>
              <a:t>心理学 </a:t>
            </a:r>
            <a:r>
              <a:rPr lang="en-US" altLang="zh-CN">
                <a:solidFill>
                  <a:schemeClr val="bg1"/>
                </a:solidFill>
                <a:latin typeface="+mj-lt"/>
                <a:ea typeface="黑体" pitchFamily="49" charset="-122"/>
              </a:rPr>
              <a:t>+ </a:t>
            </a:r>
            <a:r>
              <a:rPr lang="zh-CN" altLang="en-US">
                <a:solidFill>
                  <a:schemeClr val="bg1"/>
                </a:solidFill>
                <a:latin typeface="+mj-lt"/>
                <a:ea typeface="黑体" pitchFamily="49" charset="-122"/>
              </a:rPr>
              <a:t>大数据 </a:t>
            </a:r>
            <a:r>
              <a:rPr lang="en-US" altLang="zh-CN">
                <a:solidFill>
                  <a:schemeClr val="bg1"/>
                </a:solidFill>
                <a:latin typeface="+mj-lt"/>
                <a:ea typeface="黑体" pitchFamily="49" charset="-122"/>
              </a:rPr>
              <a:t>= </a:t>
            </a:r>
            <a:r>
              <a:rPr lang="zh-CN" altLang="en-US">
                <a:solidFill>
                  <a:schemeClr val="bg1"/>
                </a:solidFill>
                <a:latin typeface="+mj-lt"/>
                <a:ea typeface="黑体" pitchFamily="49" charset="-122"/>
              </a:rPr>
              <a:t>颠覆世界</a:t>
            </a:r>
            <a:endParaRPr lang="en-US" altLang="zh-CN">
              <a:solidFill>
                <a:schemeClr val="bg1"/>
              </a:solidFill>
              <a:latin typeface="+mj-lt"/>
              <a:ea typeface="黑体" pitchFamily="49" charset="-122"/>
            </a:endParaRPr>
          </a:p>
          <a:p>
            <a:pPr marL="173038" indent="-173038"/>
            <a:r>
              <a:rPr lang="zh-CN" altLang="en-US" b="1">
                <a:solidFill>
                  <a:schemeClr val="bg1"/>
                </a:solidFill>
                <a:latin typeface="+mj-lt"/>
                <a:ea typeface="黑体" pitchFamily="49" charset="-122"/>
              </a:rPr>
              <a:t>看懂一个人只需要</a:t>
            </a:r>
            <a:r>
              <a:rPr lang="en-US" altLang="zh-CN" b="1">
                <a:solidFill>
                  <a:schemeClr val="bg1"/>
                </a:solidFill>
                <a:latin typeface="+mj-lt"/>
                <a:ea typeface="黑体" pitchFamily="49" charset="-122"/>
              </a:rPr>
              <a:t>68</a:t>
            </a:r>
            <a:r>
              <a:rPr lang="zh-CN" altLang="en-US" b="1">
                <a:solidFill>
                  <a:schemeClr val="bg1"/>
                </a:solidFill>
                <a:latin typeface="+mj-lt"/>
                <a:ea typeface="黑体" pitchFamily="49" charset="-122"/>
              </a:rPr>
              <a:t>个赞</a:t>
            </a:r>
            <a:endParaRPr lang="zh-CN" altLang="en-US" dirty="0">
              <a:solidFill>
                <a:schemeClr val="bg1"/>
              </a:solidFill>
              <a:latin typeface="+mj-lt"/>
              <a:ea typeface="黑体" pitchFamily="49" charset="-122"/>
            </a:endParaRPr>
          </a:p>
        </p:txBody>
      </p:sp>
    </p:spTree>
    <p:extLst>
      <p:ext uri="{BB962C8B-B14F-4D97-AF65-F5344CB8AC3E}">
        <p14:creationId xmlns:p14="http://schemas.microsoft.com/office/powerpoint/2010/main" val="291664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你是犯罪嫌疑人！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pic>
        <p:nvPicPr>
          <p:cNvPr id="2" name="Picture 2">
            <a:extLst>
              <a:ext uri="{FF2B5EF4-FFF2-40B4-BE49-F238E27FC236}">
                <a16:creationId xmlns:a16="http://schemas.microsoft.com/office/drawing/2014/main" id="{0CE78544-9F58-46AA-81C0-7BF5911AE2D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2484" y="1290002"/>
            <a:ext cx="4411017" cy="2151438"/>
          </a:xfrm>
          <a:prstGeom prst="rect">
            <a:avLst/>
          </a:prstGeom>
          <a:noFill/>
          <a:ln w="9525">
            <a:solidFill>
              <a:schemeClr val="tx1"/>
            </a:solidFill>
            <a:miter lim="800000"/>
            <a:headEnd/>
            <a:tailEnd/>
          </a:ln>
        </p:spPr>
      </p:pic>
      <p:sp>
        <p:nvSpPr>
          <p:cNvPr id="5" name="矩形 4">
            <a:extLst>
              <a:ext uri="{FF2B5EF4-FFF2-40B4-BE49-F238E27FC236}">
                <a16:creationId xmlns:a16="http://schemas.microsoft.com/office/drawing/2014/main" id="{DD26B383-3CB2-4EE9-899F-CDF1FBB261B5}"/>
              </a:ext>
            </a:extLst>
          </p:cNvPr>
          <p:cNvSpPr/>
          <p:nvPr/>
        </p:nvSpPr>
        <p:spPr>
          <a:xfrm>
            <a:off x="7616776" y="3919514"/>
            <a:ext cx="3262432" cy="400110"/>
          </a:xfrm>
          <a:prstGeom prst="rect">
            <a:avLst/>
          </a:prstGeom>
        </p:spPr>
        <p:txBody>
          <a:bodyPr wrap="none">
            <a:spAutoFit/>
          </a:bodyPr>
          <a:lstStyle/>
          <a:p>
            <a:r>
              <a:rPr lang="zh-CN" altLang="en-US" sz="2000" dirty="0">
                <a:latin typeface="+mj-lt"/>
                <a:ea typeface="黑体" pitchFamily="49" charset="-122"/>
              </a:rPr>
              <a:t>基于人脸的自动犯罪性推测</a:t>
            </a:r>
          </a:p>
        </p:txBody>
      </p:sp>
      <p:pic>
        <p:nvPicPr>
          <p:cNvPr id="7" name="Picture 3">
            <a:extLst>
              <a:ext uri="{FF2B5EF4-FFF2-40B4-BE49-F238E27FC236}">
                <a16:creationId xmlns:a16="http://schemas.microsoft.com/office/drawing/2014/main" id="{F04A3BC9-FA7C-49BE-BC2C-0BE2C0E8ED4D}"/>
              </a:ext>
            </a:extLst>
          </p:cNvPr>
          <p:cNvPicPr>
            <a:picLocks noChangeAspect="1" noChangeArrowheads="1"/>
          </p:cNvPicPr>
          <p:nvPr/>
        </p:nvPicPr>
        <p:blipFill>
          <a:blip r:embed="rId3" cstate="print"/>
          <a:srcRect/>
          <a:stretch>
            <a:fillRect/>
          </a:stretch>
        </p:blipFill>
        <p:spPr bwMode="auto">
          <a:xfrm>
            <a:off x="474503" y="929218"/>
            <a:ext cx="5783568" cy="2873006"/>
          </a:xfrm>
          <a:prstGeom prst="rect">
            <a:avLst/>
          </a:prstGeom>
          <a:noFill/>
          <a:ln w="9525">
            <a:solidFill>
              <a:schemeClr val="tx1"/>
            </a:solidFill>
            <a:miter lim="800000"/>
            <a:headEnd/>
            <a:tailEnd/>
          </a:ln>
        </p:spPr>
      </p:pic>
      <p:sp>
        <p:nvSpPr>
          <p:cNvPr id="14" name="矩形 13">
            <a:extLst>
              <a:ext uri="{FF2B5EF4-FFF2-40B4-BE49-F238E27FC236}">
                <a16:creationId xmlns:a16="http://schemas.microsoft.com/office/drawing/2014/main" id="{E827F73E-526B-4E76-9294-0BFBFCD3CACA}"/>
              </a:ext>
            </a:extLst>
          </p:cNvPr>
          <p:cNvSpPr/>
          <p:nvPr/>
        </p:nvSpPr>
        <p:spPr>
          <a:xfrm>
            <a:off x="1735071" y="3919514"/>
            <a:ext cx="3262432" cy="400110"/>
          </a:xfrm>
          <a:prstGeom prst="rect">
            <a:avLst/>
          </a:prstGeom>
        </p:spPr>
        <p:txBody>
          <a:bodyPr wrap="none">
            <a:spAutoFit/>
          </a:bodyPr>
          <a:lstStyle/>
          <a:p>
            <a:r>
              <a:rPr lang="zh-CN" altLang="en-US" sz="2000" dirty="0">
                <a:latin typeface="+mj-lt"/>
                <a:ea typeface="黑体" pitchFamily="49" charset="-122"/>
              </a:rPr>
              <a:t>算法生成的犯罪活动热度图</a:t>
            </a:r>
          </a:p>
        </p:txBody>
      </p:sp>
      <p:sp>
        <p:nvSpPr>
          <p:cNvPr id="23" name="文本框 22">
            <a:extLst>
              <a:ext uri="{FF2B5EF4-FFF2-40B4-BE49-F238E27FC236}">
                <a16:creationId xmlns:a16="http://schemas.microsoft.com/office/drawing/2014/main" id="{BD9E1923-4BC3-4C3B-BCDC-599328164DCB}"/>
              </a:ext>
            </a:extLst>
          </p:cNvPr>
          <p:cNvSpPr txBox="1"/>
          <p:nvPr/>
        </p:nvSpPr>
        <p:spPr>
          <a:xfrm>
            <a:off x="3849231" y="4915967"/>
            <a:ext cx="4493538" cy="461665"/>
          </a:xfrm>
          <a:prstGeom prst="rect">
            <a:avLst/>
          </a:prstGeom>
          <a:solidFill>
            <a:srgbClr val="C00000"/>
          </a:solidFill>
          <a:ln>
            <a:noFill/>
          </a:ln>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是否赞成：算法自动推测犯罪？</a:t>
            </a:r>
          </a:p>
        </p:txBody>
      </p:sp>
    </p:spTree>
    <p:extLst>
      <p:ext uri="{BB962C8B-B14F-4D97-AF65-F5344CB8AC3E}">
        <p14:creationId xmlns:p14="http://schemas.microsoft.com/office/powerpoint/2010/main" val="369250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真正“解放生产力”！</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sp>
        <p:nvSpPr>
          <p:cNvPr id="23" name="文本框 22">
            <a:extLst>
              <a:ext uri="{FF2B5EF4-FFF2-40B4-BE49-F238E27FC236}">
                <a16:creationId xmlns:a16="http://schemas.microsoft.com/office/drawing/2014/main" id="{BD9E1923-4BC3-4C3B-BCDC-599328164DCB}"/>
              </a:ext>
            </a:extLst>
          </p:cNvPr>
          <p:cNvSpPr txBox="1"/>
          <p:nvPr/>
        </p:nvSpPr>
        <p:spPr>
          <a:xfrm>
            <a:off x="3002854" y="4915967"/>
            <a:ext cx="6186309"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是否赞成：人工智能取代世界上</a:t>
            </a:r>
            <a:r>
              <a:rPr lang="en-US" altLang="zh-CN" sz="2400" dirty="0">
                <a:solidFill>
                  <a:schemeClr val="bg1"/>
                </a:solidFill>
                <a:latin typeface="黑体" panose="02010609060101010101" pitchFamily="49" charset="-122"/>
                <a:ea typeface="黑体" panose="02010609060101010101" pitchFamily="49" charset="-122"/>
              </a:rPr>
              <a:t>90%</a:t>
            </a:r>
            <a:r>
              <a:rPr lang="zh-CN" altLang="en-US" sz="2400" dirty="0">
                <a:solidFill>
                  <a:schemeClr val="bg1"/>
                </a:solidFill>
                <a:latin typeface="黑体" panose="02010609060101010101" pitchFamily="49" charset="-122"/>
                <a:ea typeface="黑体" panose="02010609060101010101" pitchFamily="49" charset="-122"/>
              </a:rPr>
              <a:t>的工作？</a:t>
            </a:r>
          </a:p>
        </p:txBody>
      </p:sp>
      <p:pic>
        <p:nvPicPr>
          <p:cNvPr id="3" name="Picture 2">
            <a:extLst>
              <a:ext uri="{FF2B5EF4-FFF2-40B4-BE49-F238E27FC236}">
                <a16:creationId xmlns:a16="http://schemas.microsoft.com/office/drawing/2014/main" id="{574F6282-2329-487F-B529-4BCA7A30C533}"/>
              </a:ext>
            </a:extLst>
          </p:cNvPr>
          <p:cNvPicPr>
            <a:picLocks noChangeAspect="1" noChangeArrowheads="1"/>
          </p:cNvPicPr>
          <p:nvPr/>
        </p:nvPicPr>
        <p:blipFill>
          <a:blip r:embed="rId2" cstate="print"/>
          <a:srcRect/>
          <a:stretch>
            <a:fillRect/>
          </a:stretch>
        </p:blipFill>
        <p:spPr bwMode="auto">
          <a:xfrm>
            <a:off x="1728225" y="818105"/>
            <a:ext cx="8735550" cy="3811294"/>
          </a:xfrm>
          <a:prstGeom prst="rect">
            <a:avLst/>
          </a:prstGeom>
          <a:noFill/>
          <a:ln w="9525">
            <a:noFill/>
            <a:miter lim="800000"/>
            <a:headEnd/>
            <a:tailEnd/>
          </a:ln>
        </p:spPr>
      </p:pic>
    </p:spTree>
    <p:extLst>
      <p:ext uri="{BB962C8B-B14F-4D97-AF65-F5344CB8AC3E}">
        <p14:creationId xmlns:p14="http://schemas.microsoft.com/office/powerpoint/2010/main" val="2945607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2B1CD912-7012-49D8-BC1F-8E95EAA6A709}"/>
              </a:ext>
            </a:extLst>
          </p:cNvPr>
          <p:cNvSpPr>
            <a:spLocks noGrp="1"/>
          </p:cNvSpPr>
          <p:nvPr>
            <p:ph sz="quarter" idx="15"/>
          </p:nvPr>
        </p:nvSpPr>
        <p:spPr/>
        <p:txBody>
          <a:bodyPr>
            <a:normAutofit/>
          </a:bodyPr>
          <a:lstStyle/>
          <a:p>
            <a:r>
              <a:rPr lang="zh-CN" altLang="en-US" sz="2400" dirty="0">
                <a:latin typeface="+mj-lt"/>
                <a:ea typeface="黑体" pitchFamily="49" charset="-122"/>
              </a:rPr>
              <a:t>关于两篇文章：</a:t>
            </a:r>
            <a:endParaRPr lang="en-US" altLang="zh-CN" sz="2400" dirty="0">
              <a:latin typeface="+mj-lt"/>
              <a:ea typeface="黑体" pitchFamily="49" charset="-122"/>
            </a:endParaRPr>
          </a:p>
          <a:p>
            <a:pPr lvl="1">
              <a:spcBef>
                <a:spcPts val="600"/>
              </a:spcBef>
            </a:pPr>
            <a:r>
              <a:rPr lang="zh-CN" altLang="en-US" sz="2000" dirty="0">
                <a:latin typeface="+mj-lt"/>
                <a:ea typeface="黑体" pitchFamily="49" charset="-122"/>
              </a:rPr>
              <a:t>周志华</a:t>
            </a:r>
            <a:r>
              <a:rPr lang="en-US" altLang="zh-CN" sz="2000" dirty="0">
                <a:latin typeface="+mj-lt"/>
                <a:ea typeface="黑体" pitchFamily="49" charset="-122"/>
              </a:rPr>
              <a:t>, </a:t>
            </a:r>
            <a:r>
              <a:rPr lang="zh-CN" altLang="en-US" sz="2000" u="sng" dirty="0">
                <a:latin typeface="+mj-lt"/>
                <a:ea typeface="黑体" pitchFamily="49" charset="-122"/>
              </a:rPr>
              <a:t>关于强人工智能</a:t>
            </a:r>
            <a:r>
              <a:rPr lang="en-US" altLang="zh-CN" sz="2000" dirty="0">
                <a:latin typeface="+mj-lt"/>
                <a:ea typeface="黑体" pitchFamily="49" charset="-122"/>
              </a:rPr>
              <a:t>, </a:t>
            </a:r>
            <a:r>
              <a:rPr lang="zh-CN" altLang="en-US" sz="2000" dirty="0">
                <a:latin typeface="+mj-lt"/>
                <a:ea typeface="黑体" pitchFamily="49" charset="-122"/>
              </a:rPr>
              <a:t>计算机学会通讯</a:t>
            </a:r>
            <a:r>
              <a:rPr lang="en-US" altLang="zh-CN" sz="2000" dirty="0">
                <a:latin typeface="+mj-lt"/>
                <a:ea typeface="黑体" pitchFamily="49" charset="-122"/>
              </a:rPr>
              <a:t>, 2018</a:t>
            </a:r>
            <a:r>
              <a:rPr lang="zh-CN" altLang="en-US" sz="2000" dirty="0">
                <a:latin typeface="+mj-lt"/>
                <a:ea typeface="黑体" pitchFamily="49" charset="-122"/>
              </a:rPr>
              <a:t>年</a:t>
            </a:r>
            <a:r>
              <a:rPr lang="en-US" altLang="zh-CN" sz="2000" dirty="0">
                <a:latin typeface="+mj-lt"/>
                <a:ea typeface="黑体" pitchFamily="49" charset="-122"/>
              </a:rPr>
              <a:t>1</a:t>
            </a:r>
            <a:r>
              <a:rPr lang="zh-CN" altLang="en-US" sz="2000" dirty="0">
                <a:latin typeface="+mj-lt"/>
                <a:ea typeface="黑体" pitchFamily="49" charset="-122"/>
              </a:rPr>
              <a:t>月</a:t>
            </a:r>
            <a:r>
              <a:rPr lang="en-US" altLang="zh-CN" sz="2000" dirty="0">
                <a:latin typeface="+mj-lt"/>
                <a:ea typeface="黑体" pitchFamily="49" charset="-122"/>
              </a:rPr>
              <a:t>.</a:t>
            </a:r>
          </a:p>
          <a:p>
            <a:pPr lvl="1"/>
            <a:r>
              <a:rPr lang="zh-CN" altLang="en-US" sz="2000" dirty="0">
                <a:latin typeface="+mj-lt"/>
                <a:ea typeface="黑体" pitchFamily="49" charset="-122"/>
              </a:rPr>
              <a:t>黄铁军</a:t>
            </a:r>
            <a:r>
              <a:rPr lang="en-US" altLang="zh-CN" sz="2000" dirty="0">
                <a:latin typeface="+mj-lt"/>
                <a:ea typeface="黑体" pitchFamily="49" charset="-122"/>
              </a:rPr>
              <a:t>, </a:t>
            </a:r>
            <a:r>
              <a:rPr lang="zh-CN" altLang="en-US" sz="2000" u="sng" dirty="0">
                <a:latin typeface="+mj-lt"/>
                <a:ea typeface="黑体" pitchFamily="49" charset="-122"/>
              </a:rPr>
              <a:t>也谈强人工智能</a:t>
            </a:r>
            <a:r>
              <a:rPr lang="en-US" altLang="zh-CN" sz="2000" dirty="0">
                <a:latin typeface="+mj-lt"/>
                <a:ea typeface="黑体" pitchFamily="49" charset="-122"/>
              </a:rPr>
              <a:t>, , </a:t>
            </a:r>
            <a:r>
              <a:rPr lang="zh-CN" altLang="en-US" sz="2000" dirty="0">
                <a:latin typeface="+mj-lt"/>
                <a:ea typeface="黑体" pitchFamily="49" charset="-122"/>
              </a:rPr>
              <a:t>计算机学会通讯</a:t>
            </a:r>
            <a:r>
              <a:rPr lang="en-US" altLang="zh-CN" sz="2000" dirty="0">
                <a:latin typeface="+mj-lt"/>
                <a:ea typeface="黑体" pitchFamily="49" charset="-122"/>
              </a:rPr>
              <a:t>, 2018</a:t>
            </a:r>
            <a:r>
              <a:rPr lang="zh-CN" altLang="en-US" sz="2000" dirty="0">
                <a:latin typeface="+mj-lt"/>
                <a:ea typeface="黑体" pitchFamily="49" charset="-122"/>
              </a:rPr>
              <a:t>年</a:t>
            </a:r>
            <a:r>
              <a:rPr lang="en-US" altLang="zh-CN" sz="2000" dirty="0">
                <a:latin typeface="+mj-lt"/>
                <a:ea typeface="黑体" pitchFamily="49" charset="-122"/>
              </a:rPr>
              <a:t>2</a:t>
            </a:r>
            <a:r>
              <a:rPr lang="zh-CN" altLang="en-US" sz="2000" dirty="0">
                <a:latin typeface="+mj-lt"/>
                <a:ea typeface="黑体" pitchFamily="49" charset="-122"/>
              </a:rPr>
              <a:t>月</a:t>
            </a:r>
            <a:r>
              <a:rPr lang="en-US" altLang="zh-CN" sz="2000" dirty="0">
                <a:latin typeface="+mj-lt"/>
                <a:ea typeface="黑体" pitchFamily="49" charset="-122"/>
              </a:rPr>
              <a:t>.</a:t>
            </a:r>
            <a:endParaRPr lang="en-US" altLang="zh-CN" sz="2400" dirty="0">
              <a:latin typeface="+mj-lt"/>
              <a:ea typeface="黑体" pitchFamily="49" charset="-122"/>
            </a:endParaRPr>
          </a:p>
          <a:p>
            <a:pPr>
              <a:spcBef>
                <a:spcPts val="1200"/>
              </a:spcBef>
            </a:pPr>
            <a:r>
              <a:rPr lang="zh-CN" altLang="en-US" sz="2400" dirty="0">
                <a:latin typeface="+mj-lt"/>
                <a:ea typeface="黑体" pitchFamily="49" charset="-122"/>
              </a:rPr>
              <a:t>给出你对强人工智能的看法。</a:t>
            </a:r>
            <a:endParaRPr lang="en-US" altLang="zh-CN" sz="2400" dirty="0">
              <a:latin typeface="+mj-lt"/>
              <a:ea typeface="黑体" pitchFamily="49" charset="-122"/>
            </a:endParaRPr>
          </a:p>
          <a:p>
            <a:pPr lvl="1">
              <a:spcBef>
                <a:spcPts val="600"/>
              </a:spcBef>
            </a:pPr>
            <a:r>
              <a:rPr lang="zh-CN" altLang="en-US" sz="2000" u="sng" dirty="0">
                <a:solidFill>
                  <a:srgbClr val="C00000"/>
                </a:solidFill>
                <a:latin typeface="+mj-lt"/>
                <a:ea typeface="黑体" pitchFamily="49" charset="-122"/>
              </a:rPr>
              <a:t>弱人工智能</a:t>
            </a:r>
            <a:r>
              <a:rPr lang="zh-CN" altLang="en-US" sz="2000" dirty="0">
                <a:latin typeface="+mj-lt"/>
                <a:ea typeface="黑体" pitchFamily="49" charset="-122"/>
              </a:rPr>
              <a:t>：借鉴人类的智能行为，研制出更好的工具以减轻人类智力劳动。</a:t>
            </a:r>
            <a:endParaRPr lang="en-US" altLang="zh-CN" sz="2000" dirty="0">
              <a:latin typeface="+mj-lt"/>
              <a:ea typeface="黑体" pitchFamily="49" charset="-122"/>
            </a:endParaRPr>
          </a:p>
          <a:p>
            <a:pPr lvl="1">
              <a:spcBef>
                <a:spcPts val="600"/>
              </a:spcBef>
            </a:pPr>
            <a:r>
              <a:rPr lang="zh-CN" altLang="en-US" sz="2000" u="sng" dirty="0">
                <a:solidFill>
                  <a:srgbClr val="C00000"/>
                </a:solidFill>
                <a:latin typeface="+mj-lt"/>
                <a:ea typeface="黑体" pitchFamily="49" charset="-122"/>
              </a:rPr>
              <a:t>强</a:t>
            </a:r>
            <a:r>
              <a:rPr lang="zh-CN" altLang="en-US" sz="2000" u="sng" dirty="0">
                <a:solidFill>
                  <a:srgbClr val="C00000"/>
                </a:solidFill>
                <a:ea typeface="黑体" pitchFamily="49" charset="-122"/>
              </a:rPr>
              <a:t>人工智能</a:t>
            </a:r>
            <a:r>
              <a:rPr lang="zh-CN" altLang="en-US" sz="2000" dirty="0">
                <a:ea typeface="黑体" pitchFamily="49" charset="-122"/>
              </a:rPr>
              <a:t>：研制出达到甚至超越人类智慧水平的人造物，具有心智和意识、能根据自己的意图开展行动。</a:t>
            </a:r>
            <a:endParaRPr lang="en-US" altLang="zh-CN" sz="2000" dirty="0">
              <a:latin typeface="+mj-lt"/>
              <a:ea typeface="黑体" pitchFamily="49" charset="-122"/>
            </a:endParaRPr>
          </a:p>
          <a:p>
            <a:endParaRPr lang="zh-CN" altLang="en-US"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让人工智能拥有思维？</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sp>
        <p:nvSpPr>
          <p:cNvPr id="23" name="文本框 22">
            <a:extLst>
              <a:ext uri="{FF2B5EF4-FFF2-40B4-BE49-F238E27FC236}">
                <a16:creationId xmlns:a16="http://schemas.microsoft.com/office/drawing/2014/main" id="{BD9E1923-4BC3-4C3B-BCDC-599328164DCB}"/>
              </a:ext>
            </a:extLst>
          </p:cNvPr>
          <p:cNvSpPr txBox="1"/>
          <p:nvPr/>
        </p:nvSpPr>
        <p:spPr>
          <a:xfrm>
            <a:off x="3233696" y="4915967"/>
            <a:ext cx="5724645"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是否赞成：强人工智能优先弱人工智能？</a:t>
            </a:r>
          </a:p>
        </p:txBody>
      </p:sp>
    </p:spTree>
    <p:extLst>
      <p:ext uri="{BB962C8B-B14F-4D97-AF65-F5344CB8AC3E}">
        <p14:creationId xmlns:p14="http://schemas.microsoft.com/office/powerpoint/2010/main" val="120180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另起炉灶</a:t>
            </a:r>
            <a:r>
              <a:rPr lang="en-US" altLang="zh-CN" dirty="0"/>
              <a:t> or </a:t>
            </a:r>
            <a:r>
              <a:rPr lang="zh-CN" altLang="en-US" dirty="0"/>
              <a:t>协作共赢？</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sp>
        <p:nvSpPr>
          <p:cNvPr id="23" name="文本框 22">
            <a:extLst>
              <a:ext uri="{FF2B5EF4-FFF2-40B4-BE49-F238E27FC236}">
                <a16:creationId xmlns:a16="http://schemas.microsoft.com/office/drawing/2014/main" id="{BD9E1923-4BC3-4C3B-BCDC-599328164DCB}"/>
              </a:ext>
            </a:extLst>
          </p:cNvPr>
          <p:cNvSpPr txBox="1"/>
          <p:nvPr/>
        </p:nvSpPr>
        <p:spPr>
          <a:xfrm>
            <a:off x="4310921" y="4915967"/>
            <a:ext cx="3570208" cy="461665"/>
          </a:xfrm>
          <a:prstGeom prst="rect">
            <a:avLst/>
          </a:prstGeom>
          <a:solidFill>
            <a:srgbClr val="C00000"/>
          </a:solidFill>
          <a:ln>
            <a:noFill/>
          </a:ln>
        </p:spPr>
        <p:txBody>
          <a:bodyPr wrap="non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自主可控还是开放创新？</a:t>
            </a:r>
          </a:p>
        </p:txBody>
      </p:sp>
      <p:pic>
        <p:nvPicPr>
          <p:cNvPr id="5" name="Picture 2">
            <a:extLst>
              <a:ext uri="{FF2B5EF4-FFF2-40B4-BE49-F238E27FC236}">
                <a16:creationId xmlns:a16="http://schemas.microsoft.com/office/drawing/2014/main" id="{6E447081-7E49-44F0-B437-077A0E885D4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25336" y="861393"/>
            <a:ext cx="2754617" cy="1885874"/>
          </a:xfrm>
          <a:prstGeom prst="rect">
            <a:avLst/>
          </a:prstGeom>
          <a:ln>
            <a:noFill/>
          </a:ln>
          <a:effectLst>
            <a:outerShdw blurRad="190500" algn="tl" rotWithShape="0">
              <a:srgbClr val="000000">
                <a:alpha val="70000"/>
              </a:srgbClr>
            </a:outerShdw>
          </a:effectLst>
        </p:spPr>
      </p:pic>
      <p:pic>
        <p:nvPicPr>
          <p:cNvPr id="9" name="Picture 3">
            <a:extLst>
              <a:ext uri="{FF2B5EF4-FFF2-40B4-BE49-F238E27FC236}">
                <a16:creationId xmlns:a16="http://schemas.microsoft.com/office/drawing/2014/main" id="{E52CBB8F-B2FB-488B-9991-4FDA94D1DC9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94847" y="2880359"/>
            <a:ext cx="2785106" cy="1949574"/>
          </a:xfrm>
          <a:prstGeom prst="rect">
            <a:avLst/>
          </a:prstGeom>
          <a:ln>
            <a:noFill/>
          </a:ln>
          <a:effectLst>
            <a:outerShdw blurRad="190500" algn="tl" rotWithShape="0">
              <a:srgbClr val="000000">
                <a:alpha val="70000"/>
              </a:srgbClr>
            </a:outerShdw>
          </a:effectLst>
        </p:spPr>
      </p:pic>
      <p:pic>
        <p:nvPicPr>
          <p:cNvPr id="11" name="Picture 4">
            <a:extLst>
              <a:ext uri="{FF2B5EF4-FFF2-40B4-BE49-F238E27FC236}">
                <a16:creationId xmlns:a16="http://schemas.microsoft.com/office/drawing/2014/main" id="{3F027595-9751-4B13-A859-FE272FDF7465}"/>
              </a:ext>
            </a:extLst>
          </p:cNvPr>
          <p:cNvPicPr>
            <a:picLocks noChangeAspect="1" noChangeArrowheads="1"/>
          </p:cNvPicPr>
          <p:nvPr/>
        </p:nvPicPr>
        <p:blipFill>
          <a:blip r:embed="rId4" cstate="print"/>
          <a:srcRect/>
          <a:stretch>
            <a:fillRect/>
          </a:stretch>
        </p:blipFill>
        <p:spPr bwMode="auto">
          <a:xfrm>
            <a:off x="6934200" y="2747267"/>
            <a:ext cx="4369946" cy="2082666"/>
          </a:xfrm>
          <a:prstGeom prst="rect">
            <a:avLst/>
          </a:prstGeom>
          <a:noFill/>
          <a:ln w="9525">
            <a:noFill/>
            <a:miter lim="800000"/>
            <a:headEnd/>
            <a:tailEnd/>
          </a:ln>
        </p:spPr>
      </p:pic>
      <p:pic>
        <p:nvPicPr>
          <p:cNvPr id="13" name="Picture 3">
            <a:extLst>
              <a:ext uri="{FF2B5EF4-FFF2-40B4-BE49-F238E27FC236}">
                <a16:creationId xmlns:a16="http://schemas.microsoft.com/office/drawing/2014/main" id="{2B9B2DB7-F4DD-4C42-A9D9-14C92AC043D3}"/>
              </a:ext>
            </a:extLst>
          </p:cNvPr>
          <p:cNvPicPr>
            <a:picLocks noChangeAspect="1" noChangeArrowheads="1"/>
          </p:cNvPicPr>
          <p:nvPr/>
        </p:nvPicPr>
        <p:blipFill>
          <a:blip r:embed="rId5" cstate="print"/>
          <a:srcRect/>
          <a:stretch>
            <a:fillRect/>
          </a:stretch>
        </p:blipFill>
        <p:spPr bwMode="auto">
          <a:xfrm>
            <a:off x="6934200" y="774952"/>
            <a:ext cx="4329742" cy="1885874"/>
          </a:xfrm>
          <a:prstGeom prst="rect">
            <a:avLst/>
          </a:prstGeom>
          <a:noFill/>
          <a:ln w="9525">
            <a:noFill/>
            <a:miter lim="800000"/>
            <a:headEnd/>
            <a:tailEnd/>
          </a:ln>
        </p:spPr>
      </p:pic>
      <p:sp>
        <p:nvSpPr>
          <p:cNvPr id="15" name="左右箭头 8">
            <a:extLst>
              <a:ext uri="{FF2B5EF4-FFF2-40B4-BE49-F238E27FC236}">
                <a16:creationId xmlns:a16="http://schemas.microsoft.com/office/drawing/2014/main" id="{6BF816AA-3C78-44F5-AD80-1F7D2A26050E}"/>
              </a:ext>
            </a:extLst>
          </p:cNvPr>
          <p:cNvSpPr/>
          <p:nvPr/>
        </p:nvSpPr>
        <p:spPr>
          <a:xfrm>
            <a:off x="5015880" y="2556323"/>
            <a:ext cx="1080120" cy="648072"/>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431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技术决定论？</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15.3  </a:t>
            </a:r>
            <a:r>
              <a:rPr lang="zh-CN" altLang="en-US" dirty="0"/>
              <a:t>数据隐私与社会问题</a:t>
            </a:r>
          </a:p>
        </p:txBody>
      </p:sp>
      <p:pic>
        <p:nvPicPr>
          <p:cNvPr id="2" name="Picture 2">
            <a:extLst>
              <a:ext uri="{FF2B5EF4-FFF2-40B4-BE49-F238E27FC236}">
                <a16:creationId xmlns:a16="http://schemas.microsoft.com/office/drawing/2014/main" id="{729251CA-AF8F-41C5-8E4C-B999F7A223D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1500" y="856043"/>
            <a:ext cx="1817365" cy="2393458"/>
          </a:xfrm>
          <a:prstGeom prst="rect">
            <a:avLst/>
          </a:prstGeom>
          <a:ln>
            <a:noFill/>
          </a:ln>
          <a:effectLst>
            <a:outerShdw blurRad="190500" algn="tl" rotWithShape="0">
              <a:srgbClr val="000000">
                <a:alpha val="70000"/>
              </a:srgbClr>
            </a:outerShdw>
          </a:effectLst>
        </p:spPr>
      </p:pic>
      <p:sp>
        <p:nvSpPr>
          <p:cNvPr id="12" name="Rounded Rectangular Callout 4">
            <a:extLst>
              <a:ext uri="{FF2B5EF4-FFF2-40B4-BE49-F238E27FC236}">
                <a16:creationId xmlns:a16="http://schemas.microsoft.com/office/drawing/2014/main" id="{E6C907D4-B5FF-48AF-92AE-89345158C4BB}"/>
              </a:ext>
            </a:extLst>
          </p:cNvPr>
          <p:cNvSpPr>
            <a:spLocks noChangeArrowheads="1"/>
          </p:cNvSpPr>
          <p:nvPr/>
        </p:nvSpPr>
        <p:spPr bwMode="auto">
          <a:xfrm>
            <a:off x="2924757" y="856043"/>
            <a:ext cx="2008189" cy="2206250"/>
          </a:xfrm>
          <a:prstGeom prst="wedgeRoundRectCallout">
            <a:avLst>
              <a:gd name="adj1" fmla="val -70092"/>
              <a:gd name="adj2" fmla="val -23310"/>
              <a:gd name="adj3" fmla="val 16667"/>
            </a:avLst>
          </a:prstGeom>
          <a:ln>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square" lIns="36000" tIns="36000" rIns="36000" bIns="36000" anchor="ctr">
            <a:spAutoFit/>
          </a:bodyPr>
          <a:lstStyle/>
          <a:p>
            <a:pPr algn="ctr" eaLnBrk="0" hangingPunct="0">
              <a:defRPr/>
            </a:pPr>
            <a:r>
              <a:rPr lang="zh-CN" altLang="en-US" dirty="0">
                <a:solidFill>
                  <a:schemeClr val="tx1"/>
                </a:solidFill>
                <a:latin typeface="+mj-lt"/>
                <a:ea typeface="黑体" pitchFamily="49" charset="-122"/>
              </a:rPr>
              <a:t>拥有智慧的外星人，在发展自己科技的同时，可能也和地球人一样过度消耗资源，最终走向毁灭。</a:t>
            </a:r>
            <a:endParaRPr lang="en-US" dirty="0">
              <a:solidFill>
                <a:schemeClr val="tx1"/>
              </a:solidFill>
              <a:latin typeface="+mj-lt"/>
              <a:ea typeface="黑体" pitchFamily="49" charset="-122"/>
            </a:endParaRPr>
          </a:p>
        </p:txBody>
      </p:sp>
      <p:sp>
        <p:nvSpPr>
          <p:cNvPr id="14" name="Rounded Rectangular Callout 4">
            <a:extLst>
              <a:ext uri="{FF2B5EF4-FFF2-40B4-BE49-F238E27FC236}">
                <a16:creationId xmlns:a16="http://schemas.microsoft.com/office/drawing/2014/main" id="{C5E0EBD0-5389-4DC1-98D1-5C045724659D}"/>
              </a:ext>
            </a:extLst>
          </p:cNvPr>
          <p:cNvSpPr>
            <a:spLocks noChangeArrowheads="1"/>
          </p:cNvSpPr>
          <p:nvPr/>
        </p:nvSpPr>
        <p:spPr bwMode="auto">
          <a:xfrm>
            <a:off x="8615590" y="899796"/>
            <a:ext cx="2874567" cy="1306305"/>
          </a:xfrm>
          <a:prstGeom prst="wedgeRoundRectCallout">
            <a:avLst>
              <a:gd name="adj1" fmla="val -61710"/>
              <a:gd name="adj2" fmla="val -5086"/>
              <a:gd name="adj3" fmla="val 16667"/>
            </a:avLst>
          </a:prstGeom>
          <a:ln>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square" lIns="36000" tIns="36000" rIns="36000" bIns="36000" anchor="ctr">
            <a:spAutoFit/>
          </a:bodyPr>
          <a:lstStyle/>
          <a:p>
            <a:pPr algn="ctr" eaLnBrk="0" hangingPunct="0">
              <a:defRPr/>
            </a:pPr>
            <a:r>
              <a:rPr lang="zh-CN" altLang="en-US" dirty="0">
                <a:solidFill>
                  <a:schemeClr val="tx1"/>
                </a:solidFill>
                <a:latin typeface="+mj-lt"/>
                <a:ea typeface="黑体" pitchFamily="49" charset="-122"/>
              </a:rPr>
              <a:t>新技术的最大问题，就是剥夺人类的自由。自由与技术进步不相容，技术越进步，自由越后退。</a:t>
            </a:r>
            <a:endParaRPr lang="en-US" altLang="zh-CN" dirty="0">
              <a:solidFill>
                <a:schemeClr val="tx1"/>
              </a:solidFill>
              <a:latin typeface="+mj-lt"/>
              <a:ea typeface="黑体" pitchFamily="49" charset="-122"/>
            </a:endParaRPr>
          </a:p>
        </p:txBody>
      </p:sp>
      <p:pic>
        <p:nvPicPr>
          <p:cNvPr id="16" name="Picture 6">
            <a:extLst>
              <a:ext uri="{FF2B5EF4-FFF2-40B4-BE49-F238E27FC236}">
                <a16:creationId xmlns:a16="http://schemas.microsoft.com/office/drawing/2014/main" id="{A3CBB6F7-D6AD-4F77-A850-3BA59BEC3404}"/>
              </a:ext>
            </a:extLst>
          </p:cNvPr>
          <p:cNvPicPr>
            <a:picLocks noChangeAspect="1" noChangeArrowheads="1"/>
          </p:cNvPicPr>
          <p:nvPr/>
        </p:nvPicPr>
        <p:blipFill>
          <a:blip r:embed="rId3" cstate="print"/>
          <a:srcRect/>
          <a:stretch>
            <a:fillRect/>
          </a:stretch>
        </p:blipFill>
        <p:spPr bwMode="auto">
          <a:xfrm>
            <a:off x="5807225" y="899796"/>
            <a:ext cx="2253950" cy="1594098"/>
          </a:xfrm>
          <a:prstGeom prst="rect">
            <a:avLst/>
          </a:prstGeom>
          <a:ln>
            <a:noFill/>
          </a:ln>
          <a:effectLst>
            <a:outerShdw blurRad="190500" algn="tl" rotWithShape="0">
              <a:srgbClr val="000000">
                <a:alpha val="70000"/>
              </a:srgbClr>
            </a:outerShdw>
          </a:effectLst>
        </p:spPr>
      </p:pic>
      <p:sp>
        <p:nvSpPr>
          <p:cNvPr id="3" name="矩形 2">
            <a:extLst>
              <a:ext uri="{FF2B5EF4-FFF2-40B4-BE49-F238E27FC236}">
                <a16:creationId xmlns:a16="http://schemas.microsoft.com/office/drawing/2014/main" id="{D22CD8A6-232E-4EEA-9F6B-23D1F05D71E3}"/>
              </a:ext>
            </a:extLst>
          </p:cNvPr>
          <p:cNvSpPr/>
          <p:nvPr/>
        </p:nvSpPr>
        <p:spPr>
          <a:xfrm>
            <a:off x="5620744" y="2631854"/>
            <a:ext cx="2626912" cy="830997"/>
          </a:xfrm>
          <a:prstGeom prst="rect">
            <a:avLst/>
          </a:prstGeom>
        </p:spPr>
        <p:txBody>
          <a:bodyPr wrap="square">
            <a:spAutoFit/>
          </a:bodyPr>
          <a:lstStyle/>
          <a:p>
            <a:pPr algn="ctr"/>
            <a:r>
              <a:rPr lang="en-US" altLang="zh-CN" sz="1600" dirty="0">
                <a:latin typeface="+mj-lt"/>
                <a:ea typeface="黑体" pitchFamily="49" charset="-122"/>
              </a:rPr>
              <a:t>Ted Kaczynski</a:t>
            </a:r>
            <a:r>
              <a:rPr lang="zh-CN" altLang="en-US" sz="1600" dirty="0">
                <a:latin typeface="+mj-lt"/>
                <a:ea typeface="黑体" pitchFamily="49" charset="-122"/>
              </a:rPr>
              <a:t>，智商</a:t>
            </a:r>
            <a:r>
              <a:rPr lang="en-US" altLang="zh-CN" sz="1600" dirty="0">
                <a:latin typeface="+mj-lt"/>
                <a:ea typeface="黑体" pitchFamily="49" charset="-122"/>
              </a:rPr>
              <a:t>167</a:t>
            </a:r>
            <a:r>
              <a:rPr lang="zh-CN" altLang="en-US" sz="1600" dirty="0">
                <a:latin typeface="+mj-lt"/>
                <a:ea typeface="黑体" pitchFamily="49" charset="-122"/>
              </a:rPr>
              <a:t>，</a:t>
            </a:r>
            <a:r>
              <a:rPr lang="en-US" altLang="zh-CN" sz="1600" dirty="0">
                <a:latin typeface="+mj-lt"/>
                <a:ea typeface="黑体" pitchFamily="49" charset="-122"/>
              </a:rPr>
              <a:t>16 </a:t>
            </a:r>
            <a:r>
              <a:rPr lang="zh-CN" altLang="en-US" sz="1600" dirty="0">
                <a:latin typeface="+mj-lt"/>
                <a:ea typeface="黑体" pitchFamily="49" charset="-122"/>
              </a:rPr>
              <a:t>岁哈佛，</a:t>
            </a:r>
            <a:r>
              <a:rPr lang="en-US" altLang="zh-CN" sz="1600" dirty="0">
                <a:latin typeface="+mj-lt"/>
                <a:ea typeface="黑体" pitchFamily="49" charset="-122"/>
              </a:rPr>
              <a:t>25</a:t>
            </a:r>
            <a:r>
              <a:rPr lang="zh-CN" altLang="en-US" sz="1600" dirty="0">
                <a:latin typeface="+mj-lt"/>
                <a:ea typeface="黑体" pitchFamily="49" charset="-122"/>
              </a:rPr>
              <a:t>岁最年轻教授，却成为“大学炸弹客”</a:t>
            </a:r>
          </a:p>
        </p:txBody>
      </p:sp>
      <p:sp>
        <p:nvSpPr>
          <p:cNvPr id="7" name="矩形 6">
            <a:extLst>
              <a:ext uri="{FF2B5EF4-FFF2-40B4-BE49-F238E27FC236}">
                <a16:creationId xmlns:a16="http://schemas.microsoft.com/office/drawing/2014/main" id="{EF74AFAA-1449-4847-A764-A26C33FDC142}"/>
              </a:ext>
            </a:extLst>
          </p:cNvPr>
          <p:cNvSpPr/>
          <p:nvPr/>
        </p:nvSpPr>
        <p:spPr>
          <a:xfrm>
            <a:off x="8663715" y="2631854"/>
            <a:ext cx="2778315" cy="369332"/>
          </a:xfrm>
          <a:prstGeom prst="rect">
            <a:avLst/>
          </a:prstGeom>
        </p:spPr>
        <p:txBody>
          <a:bodyPr wrap="square">
            <a:spAutoFit/>
          </a:bodyPr>
          <a:lstStyle/>
          <a:p>
            <a:pPr algn="ctr"/>
            <a:r>
              <a:rPr lang="en-US" altLang="zh-CN" dirty="0">
                <a:latin typeface="+mj-lt"/>
                <a:ea typeface="黑体" pitchFamily="49" charset="-122"/>
              </a:rPr>
              <a:t>《</a:t>
            </a:r>
            <a:r>
              <a:rPr lang="zh-CN" altLang="en-US" dirty="0">
                <a:latin typeface="+mj-lt"/>
                <a:ea typeface="黑体" pitchFamily="49" charset="-122"/>
              </a:rPr>
              <a:t>工业社会和它的未来</a:t>
            </a:r>
            <a:r>
              <a:rPr lang="en-US" altLang="zh-CN" dirty="0">
                <a:latin typeface="+mj-lt"/>
                <a:ea typeface="黑体" pitchFamily="49" charset="-122"/>
              </a:rPr>
              <a:t>》</a:t>
            </a:r>
            <a:endParaRPr lang="zh-CN" altLang="en-US" dirty="0">
              <a:latin typeface="+mj-lt"/>
              <a:ea typeface="黑体" pitchFamily="49" charset="-122"/>
            </a:endParaRPr>
          </a:p>
        </p:txBody>
      </p:sp>
      <p:sp>
        <p:nvSpPr>
          <p:cNvPr id="21" name="矩形 20">
            <a:extLst>
              <a:ext uri="{FF2B5EF4-FFF2-40B4-BE49-F238E27FC236}">
                <a16:creationId xmlns:a16="http://schemas.microsoft.com/office/drawing/2014/main" id="{FE3FFE1C-5C95-4277-BBC1-6F3EF80C337B}"/>
              </a:ext>
            </a:extLst>
          </p:cNvPr>
          <p:cNvSpPr/>
          <p:nvPr/>
        </p:nvSpPr>
        <p:spPr>
          <a:xfrm>
            <a:off x="8247656" y="3047352"/>
            <a:ext cx="3874779" cy="338554"/>
          </a:xfrm>
          <a:prstGeom prst="rect">
            <a:avLst/>
          </a:prstGeom>
        </p:spPr>
        <p:txBody>
          <a:bodyPr wrap="none">
            <a:spAutoFit/>
          </a:bodyPr>
          <a:lstStyle/>
          <a:p>
            <a:r>
              <a:rPr lang="en-US" altLang="zh-CN" sz="1600" u="sng" dirty="0">
                <a:solidFill>
                  <a:prstClr val="black"/>
                </a:solidFill>
                <a:latin typeface="Calibri"/>
                <a:ea typeface="宋体" panose="02010600030101010101" pitchFamily="2" charset="-122"/>
              </a:rPr>
              <a:t>https://en.wikipedia.org/wiki/Ted_Kaczynski</a:t>
            </a:r>
            <a:endParaRPr lang="zh-CN" altLang="en-US" sz="1600" u="sng" dirty="0">
              <a:solidFill>
                <a:prstClr val="black"/>
              </a:solidFill>
              <a:latin typeface="Calibri"/>
              <a:ea typeface="宋体" panose="02010600030101010101" pitchFamily="2" charset="-122"/>
            </a:endParaRPr>
          </a:p>
        </p:txBody>
      </p:sp>
      <p:sp>
        <p:nvSpPr>
          <p:cNvPr id="22" name="内容占位符 2">
            <a:extLst>
              <a:ext uri="{FF2B5EF4-FFF2-40B4-BE49-F238E27FC236}">
                <a16:creationId xmlns:a16="http://schemas.microsoft.com/office/drawing/2014/main" id="{7D82C9CB-9CB0-4E06-A2C7-0D3A6AFD126B}"/>
              </a:ext>
            </a:extLst>
          </p:cNvPr>
          <p:cNvSpPr txBox="1">
            <a:spLocks/>
          </p:cNvSpPr>
          <p:nvPr/>
        </p:nvSpPr>
        <p:spPr>
          <a:xfrm>
            <a:off x="571499" y="3776008"/>
            <a:ext cx="11339763" cy="11872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a:latin typeface="+mj-lt"/>
                <a:ea typeface="黑体" pitchFamily="49" charset="-122"/>
              </a:rPr>
              <a:t>科学，是开蒙人的，解开世界的谜，并带领人类探索未知的世界。</a:t>
            </a:r>
            <a:endParaRPr lang="en-US" altLang="zh-CN" sz="2400">
              <a:latin typeface="+mj-lt"/>
              <a:ea typeface="黑体" pitchFamily="49" charset="-122"/>
            </a:endParaRPr>
          </a:p>
          <a:p>
            <a:pPr>
              <a:lnSpc>
                <a:spcPct val="110000"/>
              </a:lnSpc>
            </a:pPr>
            <a:r>
              <a:rPr lang="zh-CN" altLang="en-US" sz="2400">
                <a:latin typeface="+mj-lt"/>
                <a:ea typeface="黑体" pitchFamily="49" charset="-122"/>
              </a:rPr>
              <a:t>技术完全控制地球上的一切，人类自由基本将不复存在，因为个人无法对抗用超级技术武装起来的大型组织。只有极少数人握有真正的权力，但就连他们的自由也是十分有限的，因为他们的行为也是受到管制的。</a:t>
            </a:r>
            <a:endParaRPr lang="en-US" altLang="zh-CN" sz="2400" dirty="0">
              <a:latin typeface="+mj-lt"/>
              <a:ea typeface="黑体" pitchFamily="49" charset="-122"/>
            </a:endParaRPr>
          </a:p>
        </p:txBody>
      </p:sp>
    </p:spTree>
    <p:extLst>
      <p:ext uri="{BB962C8B-B14F-4D97-AF65-F5344CB8AC3E}">
        <p14:creationId xmlns:p14="http://schemas.microsoft.com/office/powerpoint/2010/main" val="39176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开放的世界</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数据科学与工程职业规划</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dirty="0"/>
              <a:t>数据隐私与社会问题</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normAutofit/>
          </a:bodyPr>
          <a:lstStyle/>
          <a:p>
            <a:pPr marL="0" indent="0">
              <a:buNone/>
            </a:pPr>
            <a:r>
              <a:rPr lang="zh-CN" altLang="en-US" sz="3200" b="1" dirty="0"/>
              <a:t>数据与人工智能伦理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96332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15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数据道德</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与职业行为准则</a:t>
            </a:r>
          </a:p>
        </p:txBody>
      </p:sp>
    </p:spTree>
    <p:extLst>
      <p:ext uri="{BB962C8B-B14F-4D97-AF65-F5344CB8AC3E}">
        <p14:creationId xmlns:p14="http://schemas.microsoft.com/office/powerpoint/2010/main" val="33834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世界潮流浩浩荡荡</a:t>
            </a:r>
          </a:p>
        </p:txBody>
      </p:sp>
      <p:pic>
        <p:nvPicPr>
          <p:cNvPr id="2" name="Picture 2">
            <a:extLst>
              <a:ext uri="{FF2B5EF4-FFF2-40B4-BE49-F238E27FC236}">
                <a16:creationId xmlns:a16="http://schemas.microsoft.com/office/drawing/2014/main" id="{04449B32-27A3-40A4-B73E-0BFD366A7F10}"/>
              </a:ext>
            </a:extLst>
          </p:cNvPr>
          <p:cNvPicPr>
            <a:picLocks noChangeAspect="1" noChangeArrowheads="1"/>
          </p:cNvPicPr>
          <p:nvPr/>
        </p:nvPicPr>
        <p:blipFill>
          <a:blip r:embed="rId2" cstate="print"/>
          <a:srcRect/>
          <a:stretch>
            <a:fillRect/>
          </a:stretch>
        </p:blipFill>
        <p:spPr bwMode="auto">
          <a:xfrm>
            <a:off x="571500" y="733170"/>
            <a:ext cx="8784007" cy="4828057"/>
          </a:xfrm>
          <a:prstGeom prst="rect">
            <a:avLst/>
          </a:prstGeom>
          <a:noFill/>
          <a:ln w="9525">
            <a:noFill/>
            <a:miter lim="800000"/>
            <a:headEnd/>
            <a:tailEnd/>
          </a:ln>
        </p:spPr>
      </p:pic>
      <p:sp>
        <p:nvSpPr>
          <p:cNvPr id="9" name="TextBox 3">
            <a:extLst>
              <a:ext uri="{FF2B5EF4-FFF2-40B4-BE49-F238E27FC236}">
                <a16:creationId xmlns:a16="http://schemas.microsoft.com/office/drawing/2014/main" id="{1AB73323-AA5F-4113-98B6-FFB0EDE90F62}"/>
              </a:ext>
            </a:extLst>
          </p:cNvPr>
          <p:cNvSpPr txBox="1"/>
          <p:nvPr/>
        </p:nvSpPr>
        <p:spPr>
          <a:xfrm>
            <a:off x="9842073" y="733170"/>
            <a:ext cx="1362874" cy="2062103"/>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altLang="zh-CN" sz="3200" dirty="0">
                <a:latin typeface="+mj-lt"/>
                <a:ea typeface="黑体" pitchFamily="49" charset="-122"/>
              </a:rPr>
              <a:t>A </a:t>
            </a:r>
            <a:r>
              <a:rPr lang="zh-CN" altLang="en-US" sz="3200" dirty="0">
                <a:latin typeface="+mj-lt"/>
                <a:ea typeface="黑体" pitchFamily="49" charset="-122"/>
              </a:rPr>
              <a:t>互联</a:t>
            </a:r>
            <a:endParaRPr lang="en-US" altLang="zh-CN" sz="3200" dirty="0">
              <a:latin typeface="+mj-lt"/>
              <a:ea typeface="黑体" pitchFamily="49" charset="-122"/>
            </a:endParaRPr>
          </a:p>
          <a:p>
            <a:pPr algn="ctr"/>
            <a:r>
              <a:rPr lang="en-US" altLang="zh-CN" sz="3200" dirty="0">
                <a:latin typeface="+mj-lt"/>
                <a:ea typeface="黑体" pitchFamily="49" charset="-122"/>
              </a:rPr>
              <a:t>B </a:t>
            </a:r>
            <a:r>
              <a:rPr lang="zh-CN" altLang="en-US" sz="3200" dirty="0">
                <a:latin typeface="+mj-lt"/>
                <a:ea typeface="黑体" pitchFamily="49" charset="-122"/>
              </a:rPr>
              <a:t>开放</a:t>
            </a:r>
          </a:p>
          <a:p>
            <a:pPr algn="ctr"/>
            <a:r>
              <a:rPr lang="en-US" altLang="zh-CN" sz="3200" dirty="0">
                <a:latin typeface="+mj-lt"/>
                <a:ea typeface="黑体" pitchFamily="49" charset="-122"/>
              </a:rPr>
              <a:t>C </a:t>
            </a:r>
            <a:r>
              <a:rPr lang="zh-CN" altLang="en-US" sz="3200" dirty="0">
                <a:latin typeface="+mj-lt"/>
                <a:ea typeface="黑体" pitchFamily="49" charset="-122"/>
              </a:rPr>
              <a:t>协作</a:t>
            </a:r>
            <a:endParaRPr lang="en-US" altLang="zh-CN" sz="3200" dirty="0">
              <a:latin typeface="+mj-lt"/>
              <a:ea typeface="黑体" pitchFamily="49" charset="-122"/>
            </a:endParaRPr>
          </a:p>
          <a:p>
            <a:pPr algn="ctr"/>
            <a:r>
              <a:rPr lang="en-US" altLang="zh-CN" sz="3200" dirty="0">
                <a:latin typeface="+mj-lt"/>
                <a:ea typeface="黑体" pitchFamily="49" charset="-122"/>
              </a:rPr>
              <a:t>D </a:t>
            </a:r>
            <a:r>
              <a:rPr lang="zh-CN" altLang="en-US" sz="3200" dirty="0">
                <a:latin typeface="+mj-lt"/>
                <a:ea typeface="黑体" pitchFamily="49" charset="-122"/>
              </a:rPr>
              <a:t>演化</a:t>
            </a:r>
            <a:endParaRPr lang="en-US" altLang="zh-CN" sz="3200" dirty="0">
              <a:latin typeface="+mj-lt"/>
              <a:ea typeface="黑体" pitchFamily="49" charset="-122"/>
            </a:endParaRPr>
          </a:p>
        </p:txBody>
      </p:sp>
    </p:spTree>
    <p:extLst>
      <p:ext uri="{BB962C8B-B14F-4D97-AF65-F5344CB8AC3E}">
        <p14:creationId xmlns:p14="http://schemas.microsoft.com/office/powerpoint/2010/main" val="2053785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600" y="812800"/>
            <a:ext cx="6657474" cy="4724400"/>
          </a:xfrm>
        </p:spPr>
        <p:txBody>
          <a:bodyPr>
            <a:normAutofit/>
          </a:bodyPr>
          <a:lstStyle/>
          <a:p>
            <a:pPr>
              <a:spcAft>
                <a:spcPts val="600"/>
              </a:spcAft>
            </a:pPr>
            <a:r>
              <a:rPr lang="zh-CN" altLang="en-US" sz="2800" dirty="0"/>
              <a:t>计算专业人员的行为改变世界。他们应反思其工作的广泛影响，始终如一支持公众利益，才能负责任地行事。</a:t>
            </a:r>
            <a:endParaRPr lang="en-US" altLang="zh-CN" sz="2800" dirty="0"/>
          </a:p>
          <a:p>
            <a:r>
              <a:rPr lang="zh-CN" altLang="en-US" sz="2800" dirty="0"/>
              <a:t>旨在激励和指导包括现有和胸怀抱负的从业者、教师、学生、影响者以及任何以有影响力的方式使用计算技术的人士等所有计算专业人员的道德行为。</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sz="2400" dirty="0"/>
              <a:t>计算机协会道德与职业行为准则</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15.4  </a:t>
            </a:r>
            <a:r>
              <a:rPr lang="zh-CN" altLang="en-US" dirty="0"/>
              <a:t>数据与人工智能伦理</a:t>
            </a:r>
          </a:p>
        </p:txBody>
      </p:sp>
      <p:pic>
        <p:nvPicPr>
          <p:cNvPr id="2" name="Picture 5">
            <a:extLst>
              <a:ext uri="{FF2B5EF4-FFF2-40B4-BE49-F238E27FC236}">
                <a16:creationId xmlns:a16="http://schemas.microsoft.com/office/drawing/2014/main" id="{C83E9173-D937-4031-98E0-9F8A95A5235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27380" y="812800"/>
            <a:ext cx="3455020" cy="4502470"/>
          </a:xfrm>
          <a:prstGeom prst="rect">
            <a:avLst/>
          </a:prstGeom>
          <a:noFill/>
          <a:ln w="9525">
            <a:noFill/>
            <a:miter lim="800000"/>
            <a:headEnd/>
            <a:tailEnd/>
          </a:ln>
        </p:spPr>
      </p:pic>
    </p:spTree>
    <p:extLst>
      <p:ext uri="{BB962C8B-B14F-4D97-AF65-F5344CB8AC3E}">
        <p14:creationId xmlns:p14="http://schemas.microsoft.com/office/powerpoint/2010/main" val="388421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599" y="812800"/>
            <a:ext cx="10519611" cy="4724400"/>
          </a:xfrm>
        </p:spPr>
        <p:txBody>
          <a:bodyPr>
            <a:normAutofit/>
          </a:bodyPr>
          <a:lstStyle/>
          <a:p>
            <a:r>
              <a:rPr lang="zh-CN" altLang="en-US" sz="2400" dirty="0"/>
              <a:t>为社会和人类的幸福做出贡献，承认所有人都是计算的利益相关者。 </a:t>
            </a:r>
            <a:endParaRPr lang="en-US" altLang="zh-CN" sz="2400" dirty="0"/>
          </a:p>
          <a:p>
            <a:r>
              <a:rPr lang="zh-CN" altLang="en-US" sz="2400" dirty="0"/>
              <a:t>避免伤害。</a:t>
            </a:r>
            <a:endParaRPr lang="en-US" altLang="zh-CN" sz="2400" dirty="0"/>
          </a:p>
          <a:p>
            <a:r>
              <a:rPr lang="zh-CN" altLang="en-US" sz="2400" dirty="0"/>
              <a:t>诚实可靠。</a:t>
            </a:r>
            <a:endParaRPr lang="en-US" altLang="zh-CN" sz="2400" dirty="0"/>
          </a:p>
          <a:p>
            <a:r>
              <a:rPr lang="zh-CN" altLang="en-US" sz="2400" dirty="0"/>
              <a:t>做事公平，采取行动无歧视。</a:t>
            </a:r>
            <a:endParaRPr lang="en-US" altLang="zh-CN" sz="2400" dirty="0"/>
          </a:p>
          <a:p>
            <a:r>
              <a:rPr lang="zh-CN" altLang="en-US" sz="2400" dirty="0"/>
              <a:t>尊重需要产生新想法、新发明、创造性作品和计算工件的工作。</a:t>
            </a:r>
            <a:endParaRPr lang="en-US" altLang="zh-CN" sz="2400" dirty="0"/>
          </a:p>
          <a:p>
            <a:r>
              <a:rPr lang="zh-CN" altLang="en-US" sz="2400" dirty="0"/>
              <a:t>尊重隐私。</a:t>
            </a:r>
            <a:endParaRPr lang="en-US" altLang="zh-CN" sz="2400" dirty="0"/>
          </a:p>
          <a:p>
            <a:r>
              <a:rPr lang="zh-CN" altLang="en-US" sz="2400" dirty="0"/>
              <a:t>尊重保密协议。 </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一般道德原则</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15.4  </a:t>
            </a:r>
            <a:r>
              <a:rPr lang="zh-CN" altLang="en-US" dirty="0"/>
              <a:t>数据与人工智能伦理</a:t>
            </a:r>
          </a:p>
        </p:txBody>
      </p:sp>
    </p:spTree>
    <p:extLst>
      <p:ext uri="{BB962C8B-B14F-4D97-AF65-F5344CB8AC3E}">
        <p14:creationId xmlns:p14="http://schemas.microsoft.com/office/powerpoint/2010/main" val="2738881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F01F0A5-72E6-442F-BAB1-C8434C9347DE}"/>
              </a:ext>
            </a:extLst>
          </p:cNvPr>
          <p:cNvSpPr>
            <a:spLocks noGrp="1"/>
          </p:cNvSpPr>
          <p:nvPr>
            <p:ph sz="quarter" idx="15"/>
          </p:nvPr>
        </p:nvSpPr>
        <p:spPr>
          <a:xfrm>
            <a:off x="609599" y="812800"/>
            <a:ext cx="10519611" cy="4724400"/>
          </a:xfrm>
        </p:spPr>
        <p:txBody>
          <a:bodyPr>
            <a:normAutofit lnSpcReduction="10000"/>
          </a:bodyPr>
          <a:lstStyle/>
          <a:p>
            <a:r>
              <a:rPr lang="zh-CN" altLang="en-US" sz="2400" dirty="0"/>
              <a:t>努力在专业工作的过程和产品中实现高质量。</a:t>
            </a:r>
            <a:endParaRPr lang="en-US" altLang="zh-CN" sz="2400" dirty="0"/>
          </a:p>
          <a:p>
            <a:r>
              <a:rPr lang="zh-CN" altLang="en-US" sz="2400" dirty="0"/>
              <a:t>保持高标准的专业能力、行为和道德实践。</a:t>
            </a:r>
            <a:endParaRPr lang="en-US" altLang="zh-CN" sz="2400" dirty="0"/>
          </a:p>
          <a:p>
            <a:r>
              <a:rPr lang="zh-CN" altLang="en-US" sz="2400" dirty="0"/>
              <a:t>了解并尊重与专业工作相关的现有规则。 </a:t>
            </a:r>
            <a:endParaRPr lang="en-US" altLang="zh-CN" sz="2400" dirty="0"/>
          </a:p>
          <a:p>
            <a:r>
              <a:rPr lang="zh-CN" altLang="en-US" sz="2400" dirty="0"/>
              <a:t>接受并提供适当的专业审查。</a:t>
            </a:r>
            <a:endParaRPr lang="en-US" altLang="zh-CN" sz="2400" dirty="0"/>
          </a:p>
          <a:p>
            <a:r>
              <a:rPr lang="zh-CN" altLang="en-US" sz="2400" dirty="0"/>
              <a:t>对计算机系统及其影响进行全面彻底的评估，包括分析可能的风险。</a:t>
            </a:r>
            <a:endParaRPr lang="en-US" altLang="zh-CN" sz="2400" dirty="0"/>
          </a:p>
          <a:p>
            <a:r>
              <a:rPr lang="zh-CN" altLang="en-US" sz="2400" dirty="0"/>
              <a:t>仅在能力范围内开展工作。 </a:t>
            </a:r>
            <a:endParaRPr lang="en-US" altLang="zh-CN" sz="2400" dirty="0"/>
          </a:p>
          <a:p>
            <a:r>
              <a:rPr lang="zh-CN" altLang="en-US" sz="2400" dirty="0"/>
              <a:t>培养公众对计算、相关技术及其后果的认识和理解。</a:t>
            </a:r>
            <a:endParaRPr lang="en-US" altLang="zh-CN" sz="2400" dirty="0"/>
          </a:p>
          <a:p>
            <a:r>
              <a:rPr lang="zh-CN" altLang="en-US" sz="2400" dirty="0"/>
              <a:t>仅当获得授权或仅为公众利益之目的才能访问计算和通信资源。 </a:t>
            </a:r>
            <a:endParaRPr lang="en-US" altLang="zh-CN" sz="2400" dirty="0"/>
          </a:p>
          <a:p>
            <a:r>
              <a:rPr lang="zh-CN" altLang="en-US" sz="2400" dirty="0"/>
              <a:t>设计和实施具有稳固又可用的安全的系统。 </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职业责任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15.4  </a:t>
            </a:r>
            <a:r>
              <a:rPr lang="zh-CN" altLang="en-US" dirty="0"/>
              <a:t>数据与人工智能伦理</a:t>
            </a:r>
          </a:p>
        </p:txBody>
      </p:sp>
    </p:spTree>
    <p:extLst>
      <p:ext uri="{BB962C8B-B14F-4D97-AF65-F5344CB8AC3E}">
        <p14:creationId xmlns:p14="http://schemas.microsoft.com/office/powerpoint/2010/main" val="473348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C:\Users\Administrator\Desktop\deep-web-06-1920x1080.jpg">
            <a:extLst>
              <a:ext uri="{FF2B5EF4-FFF2-40B4-BE49-F238E27FC236}">
                <a16:creationId xmlns:a16="http://schemas.microsoft.com/office/drawing/2014/main" id="{D806B1DB-DDEB-49BD-A9D1-CFB8179F9696}"/>
              </a:ext>
            </a:extLst>
          </p:cNvPr>
          <p:cNvPicPr>
            <a:picLocks noGrp="1" noChangeAspect="1" noChangeArrowheads="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8" name="文本占位符 7">
            <a:extLst>
              <a:ext uri="{FF2B5EF4-FFF2-40B4-BE49-F238E27FC236}">
                <a16:creationId xmlns:a16="http://schemas.microsoft.com/office/drawing/2014/main" id="{B4A13259-0875-4C49-8AE7-4BFC7DCE7BF3}"/>
              </a:ext>
            </a:extLst>
          </p:cNvPr>
          <p:cNvSpPr>
            <a:spLocks noGrp="1"/>
          </p:cNvSpPr>
          <p:nvPr>
            <p:ph type="body" sz="quarter" idx="11"/>
          </p:nvPr>
        </p:nvSpPr>
        <p:spPr/>
        <p:txBody>
          <a:bodyPr>
            <a:normAutofit/>
          </a:bodyPr>
          <a:lstStyle/>
          <a:p>
            <a:r>
              <a:rPr lang="zh-CN" altLang="en-US" dirty="0"/>
              <a:t>开放的世界</a:t>
            </a:r>
          </a:p>
        </p:txBody>
      </p:sp>
      <p:sp>
        <p:nvSpPr>
          <p:cNvPr id="10" name="文本占位符 9">
            <a:extLst>
              <a:ext uri="{FF2B5EF4-FFF2-40B4-BE49-F238E27FC236}">
                <a16:creationId xmlns:a16="http://schemas.microsoft.com/office/drawing/2014/main" id="{0148E6DE-C118-4906-ABBF-76DE5CB444DF}"/>
              </a:ext>
            </a:extLst>
          </p:cNvPr>
          <p:cNvSpPr>
            <a:spLocks noGrp="1"/>
          </p:cNvSpPr>
          <p:nvPr>
            <p:ph type="body" sz="quarter" idx="13"/>
          </p:nvPr>
        </p:nvSpPr>
        <p:spPr>
          <a:xfrm>
            <a:off x="6295131" y="2295525"/>
            <a:ext cx="4801847" cy="755650"/>
          </a:xfrm>
        </p:spPr>
        <p:txBody>
          <a:bodyPr>
            <a:normAutofit/>
          </a:bodyPr>
          <a:lstStyle/>
          <a:p>
            <a:r>
              <a:rPr lang="zh-CN" altLang="en-US" dirty="0"/>
              <a:t>数据科学与工程职业规划</a:t>
            </a:r>
          </a:p>
        </p:txBody>
      </p:sp>
      <p:sp>
        <p:nvSpPr>
          <p:cNvPr id="11" name="文本占位符 10">
            <a:extLst>
              <a:ext uri="{FF2B5EF4-FFF2-40B4-BE49-F238E27FC236}">
                <a16:creationId xmlns:a16="http://schemas.microsoft.com/office/drawing/2014/main" id="{8B5B1623-BD2E-4CC7-B108-55CFFEB4F482}"/>
              </a:ext>
            </a:extLst>
          </p:cNvPr>
          <p:cNvSpPr>
            <a:spLocks noGrp="1"/>
          </p:cNvSpPr>
          <p:nvPr>
            <p:ph type="body" sz="quarter" idx="14"/>
          </p:nvPr>
        </p:nvSpPr>
        <p:spPr>
          <a:xfrm>
            <a:off x="6295129" y="3727361"/>
            <a:ext cx="4801847" cy="755650"/>
          </a:xfrm>
        </p:spPr>
        <p:txBody>
          <a:bodyPr>
            <a:normAutofit/>
          </a:bodyPr>
          <a:lstStyle/>
          <a:p>
            <a:pPr marL="0" indent="0">
              <a:buNone/>
            </a:pPr>
            <a:r>
              <a:rPr lang="zh-CN" altLang="en-US" dirty="0"/>
              <a:t>数据隐私与社会问题</a:t>
            </a:r>
          </a:p>
        </p:txBody>
      </p:sp>
      <p:sp>
        <p:nvSpPr>
          <p:cNvPr id="17" name="文本占位符 16">
            <a:extLst>
              <a:ext uri="{FF2B5EF4-FFF2-40B4-BE49-F238E27FC236}">
                <a16:creationId xmlns:a16="http://schemas.microsoft.com/office/drawing/2014/main" id="{8DF9BF69-1AD3-4A59-A88A-0D398647B23D}"/>
              </a:ext>
            </a:extLst>
          </p:cNvPr>
          <p:cNvSpPr>
            <a:spLocks noGrp="1"/>
          </p:cNvSpPr>
          <p:nvPr>
            <p:ph type="body" sz="quarter" idx="15"/>
          </p:nvPr>
        </p:nvSpPr>
        <p:spPr>
          <a:xfrm>
            <a:off x="6295130" y="5222640"/>
            <a:ext cx="4801847" cy="755650"/>
          </a:xfrm>
        </p:spPr>
        <p:txBody>
          <a:bodyPr>
            <a:normAutofit/>
          </a:bodyPr>
          <a:lstStyle/>
          <a:p>
            <a:pPr marL="0" indent="0">
              <a:buNone/>
            </a:pPr>
            <a:r>
              <a:rPr lang="zh-CN" altLang="en-US" dirty="0"/>
              <a:t>数据与人工智能伦理</a:t>
            </a:r>
          </a:p>
        </p:txBody>
      </p:sp>
      <p:sp>
        <p:nvSpPr>
          <p:cNvPr id="14" name="文本占位符 13">
            <a:extLst>
              <a:ext uri="{FF2B5EF4-FFF2-40B4-BE49-F238E27FC236}">
                <a16:creationId xmlns:a16="http://schemas.microsoft.com/office/drawing/2014/main" id="{94DC4B26-4E3B-49F8-9591-2C94645EB8B8}"/>
              </a:ext>
            </a:extLst>
          </p:cNvPr>
          <p:cNvSpPr>
            <a:spLocks noGrp="1"/>
          </p:cNvSpPr>
          <p:nvPr>
            <p:ph type="body" sz="quarter" idx="17"/>
          </p:nvPr>
        </p:nvSpPr>
        <p:spPr/>
        <p:txBody>
          <a:bodyPr/>
          <a:lstStyle/>
          <a:p>
            <a:r>
              <a:rPr lang="en-US" altLang="zh-CN" dirty="0"/>
              <a:t>1</a:t>
            </a:r>
            <a:endParaRPr lang="zh-CN" altLang="en-US" dirty="0"/>
          </a:p>
        </p:txBody>
      </p:sp>
      <p:sp>
        <p:nvSpPr>
          <p:cNvPr id="15" name="文本占位符 14">
            <a:extLst>
              <a:ext uri="{FF2B5EF4-FFF2-40B4-BE49-F238E27FC236}">
                <a16:creationId xmlns:a16="http://schemas.microsoft.com/office/drawing/2014/main" id="{C1898233-D830-4793-A0D9-672B61A87A1C}"/>
              </a:ext>
            </a:extLst>
          </p:cNvPr>
          <p:cNvSpPr>
            <a:spLocks noGrp="1"/>
          </p:cNvSpPr>
          <p:nvPr>
            <p:ph type="body" sz="quarter" idx="18"/>
          </p:nvPr>
        </p:nvSpPr>
        <p:spPr>
          <a:xfrm>
            <a:off x="5084074" y="2302659"/>
            <a:ext cx="741082" cy="755650"/>
          </a:xfrm>
        </p:spPr>
        <p:txBody>
          <a:bodyPr/>
          <a:lstStyle/>
          <a:p>
            <a:r>
              <a:rPr lang="en-US" altLang="zh-CN" dirty="0"/>
              <a:t>2</a:t>
            </a:r>
            <a:endParaRPr lang="zh-CN" altLang="en-US" dirty="0"/>
          </a:p>
        </p:txBody>
      </p:sp>
      <p:sp>
        <p:nvSpPr>
          <p:cNvPr id="16" name="文本占位符 15">
            <a:extLst>
              <a:ext uri="{FF2B5EF4-FFF2-40B4-BE49-F238E27FC236}">
                <a16:creationId xmlns:a16="http://schemas.microsoft.com/office/drawing/2014/main" id="{980735B8-1720-44B9-B306-9869D9C262B7}"/>
              </a:ext>
            </a:extLst>
          </p:cNvPr>
          <p:cNvSpPr>
            <a:spLocks noGrp="1"/>
          </p:cNvSpPr>
          <p:nvPr>
            <p:ph type="body" sz="quarter" idx="19"/>
          </p:nvPr>
        </p:nvSpPr>
        <p:spPr>
          <a:xfrm>
            <a:off x="5084074" y="3727361"/>
            <a:ext cx="741082" cy="755650"/>
          </a:xfrm>
        </p:spPr>
        <p:txBody>
          <a:bodyPr/>
          <a:lstStyle/>
          <a:p>
            <a:r>
              <a:rPr lang="en-US" altLang="zh-CN" dirty="0"/>
              <a:t>3</a:t>
            </a:r>
            <a:endParaRPr lang="zh-CN" altLang="en-US" dirty="0"/>
          </a:p>
        </p:txBody>
      </p:sp>
      <p:sp>
        <p:nvSpPr>
          <p:cNvPr id="19" name="文本占位符 18">
            <a:extLst>
              <a:ext uri="{FF2B5EF4-FFF2-40B4-BE49-F238E27FC236}">
                <a16:creationId xmlns:a16="http://schemas.microsoft.com/office/drawing/2014/main" id="{DE008DFC-0DA2-4A5F-A4F2-24DF49B05AD8}"/>
              </a:ext>
            </a:extLst>
          </p:cNvPr>
          <p:cNvSpPr>
            <a:spLocks noGrp="1"/>
          </p:cNvSpPr>
          <p:nvPr>
            <p:ph type="body" sz="quarter" idx="20"/>
          </p:nvPr>
        </p:nvSpPr>
        <p:spPr>
          <a:xfrm>
            <a:off x="5084074" y="5222640"/>
            <a:ext cx="741082" cy="755650"/>
          </a:xfrm>
        </p:spPr>
        <p:txBody>
          <a:bodyPr/>
          <a:lstStyle/>
          <a:p>
            <a:r>
              <a:rPr lang="en-US" altLang="zh-CN" dirty="0"/>
              <a:t>4</a:t>
            </a:r>
            <a:endParaRPr lang="zh-CN" altLang="en-US" dirty="0"/>
          </a:p>
        </p:txBody>
      </p:sp>
      <p:sp>
        <p:nvSpPr>
          <p:cNvPr id="7" name="标题 6">
            <a:extLst>
              <a:ext uri="{FF2B5EF4-FFF2-40B4-BE49-F238E27FC236}">
                <a16:creationId xmlns:a16="http://schemas.microsoft.com/office/drawing/2014/main" id="{381415FF-8B7E-4DC7-BFC5-9B343EA1C0BE}"/>
              </a:ext>
            </a:extLst>
          </p:cNvPr>
          <p:cNvSpPr>
            <a:spLocks noGrp="1"/>
          </p:cNvSpPr>
          <p:nvPr>
            <p:ph type="title"/>
          </p:nvPr>
        </p:nvSpPr>
        <p:spPr>
          <a:xfrm>
            <a:off x="826626" y="3727361"/>
            <a:ext cx="2963322" cy="1025525"/>
          </a:xfrm>
        </p:spPr>
        <p:txBody>
          <a:bodyPr/>
          <a:lstStyle/>
          <a:p>
            <a:pPr>
              <a:lnSpc>
                <a:spcPct val="110000"/>
              </a:lnSpc>
            </a:pPr>
            <a:r>
              <a:rPr lang="zh-CN" altLang="en-US" sz="2400" dirty="0">
                <a:solidFill>
                  <a:schemeClr val="bg1"/>
                </a:solidFill>
                <a:latin typeface="微软雅黑" panose="020B0503020204020204" pitchFamily="34" charset="-122"/>
                <a:ea typeface="微软雅黑" panose="020B0503020204020204" pitchFamily="34" charset="-122"/>
              </a:rPr>
              <a:t>第 </a:t>
            </a:r>
            <a:r>
              <a:rPr lang="en-US" altLang="zh-CN" sz="2400" dirty="0">
                <a:solidFill>
                  <a:schemeClr val="bg1"/>
                </a:solidFill>
                <a:latin typeface="微软雅黑" panose="020B0503020204020204" pitchFamily="34" charset="-122"/>
                <a:ea typeface="微软雅黑" panose="020B0503020204020204" pitchFamily="34" charset="-122"/>
              </a:rPr>
              <a:t>15 </a:t>
            </a:r>
            <a:r>
              <a:rPr lang="zh-CN" altLang="en-US" sz="2400" dirty="0">
                <a:solidFill>
                  <a:schemeClr val="bg1"/>
                </a:solidFill>
                <a:latin typeface="微软雅黑" panose="020B0503020204020204" pitchFamily="34" charset="-122"/>
                <a:ea typeface="微软雅黑" panose="020B0503020204020204" pitchFamily="34" charset="-122"/>
              </a:rPr>
              <a:t>章</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数据道德</a:t>
            </a:r>
            <a:br>
              <a:rPr lang="en-US" altLang="zh-CN" sz="3200" dirty="0">
                <a:solidFill>
                  <a:schemeClr val="bg1"/>
                </a:solidFill>
                <a:latin typeface="微软雅黑" panose="020B0503020204020204" pitchFamily="34" charset="-122"/>
                <a:ea typeface="微软雅黑"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rPr>
              <a:t>与职业行为准则</a:t>
            </a:r>
          </a:p>
        </p:txBody>
      </p:sp>
    </p:spTree>
    <p:extLst>
      <p:ext uri="{BB962C8B-B14F-4D97-AF65-F5344CB8AC3E}">
        <p14:creationId xmlns:p14="http://schemas.microsoft.com/office/powerpoint/2010/main" val="12616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互联</a:t>
            </a:r>
          </a:p>
        </p:txBody>
      </p:sp>
      <p:pic>
        <p:nvPicPr>
          <p:cNvPr id="3" name="Picture 2">
            <a:extLst>
              <a:ext uri="{FF2B5EF4-FFF2-40B4-BE49-F238E27FC236}">
                <a16:creationId xmlns:a16="http://schemas.microsoft.com/office/drawing/2014/main" id="{C6604552-5FAE-4D22-9F9A-FF929F6D6943}"/>
              </a:ext>
            </a:extLst>
          </p:cNvPr>
          <p:cNvPicPr>
            <a:picLocks noChangeAspect="1" noChangeArrowheads="1"/>
          </p:cNvPicPr>
          <p:nvPr/>
        </p:nvPicPr>
        <p:blipFill>
          <a:blip r:embed="rId2" cstate="print"/>
          <a:srcRect/>
          <a:stretch>
            <a:fillRect/>
          </a:stretch>
        </p:blipFill>
        <p:spPr bwMode="auto">
          <a:xfrm>
            <a:off x="571500" y="1143077"/>
            <a:ext cx="5090683" cy="4355202"/>
          </a:xfrm>
          <a:prstGeom prst="rect">
            <a:avLst/>
          </a:prstGeom>
          <a:ln>
            <a:noFill/>
          </a:ln>
          <a:effectLst>
            <a:outerShdw blurRad="190500" algn="tl" rotWithShape="0">
              <a:srgbClr val="000000">
                <a:alpha val="70000"/>
              </a:srgbClr>
            </a:outerShdw>
          </a:effectLst>
        </p:spPr>
      </p:pic>
      <p:pic>
        <p:nvPicPr>
          <p:cNvPr id="5" name="Picture 2">
            <a:extLst>
              <a:ext uri="{FF2B5EF4-FFF2-40B4-BE49-F238E27FC236}">
                <a16:creationId xmlns:a16="http://schemas.microsoft.com/office/drawing/2014/main" id="{5EA954CF-1262-47F7-A107-E358DF0F8758}"/>
              </a:ext>
            </a:extLst>
          </p:cNvPr>
          <p:cNvPicPr>
            <a:picLocks noChangeAspect="1" noChangeArrowheads="1"/>
          </p:cNvPicPr>
          <p:nvPr/>
        </p:nvPicPr>
        <p:blipFill>
          <a:blip r:embed="rId3" cstate="print"/>
          <a:srcRect/>
          <a:stretch>
            <a:fillRect/>
          </a:stretch>
        </p:blipFill>
        <p:spPr bwMode="auto">
          <a:xfrm>
            <a:off x="6095999" y="878382"/>
            <a:ext cx="5887453" cy="2681054"/>
          </a:xfrm>
          <a:prstGeom prst="rect">
            <a:avLst/>
          </a:prstGeom>
          <a:ln>
            <a:noFill/>
          </a:ln>
          <a:effectLst>
            <a:outerShdw blurRad="190500" algn="tl" rotWithShape="0">
              <a:srgbClr val="000000">
                <a:alpha val="70000"/>
              </a:srgbClr>
            </a:outerShdw>
          </a:effectLst>
        </p:spPr>
      </p:pic>
      <p:pic>
        <p:nvPicPr>
          <p:cNvPr id="11" name="Picture 3">
            <a:extLst>
              <a:ext uri="{FF2B5EF4-FFF2-40B4-BE49-F238E27FC236}">
                <a16:creationId xmlns:a16="http://schemas.microsoft.com/office/drawing/2014/main" id="{FE80E84B-947B-488F-A88C-6F62A196A01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09502" y="3885997"/>
            <a:ext cx="5334001" cy="1636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916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957A073-38B2-4E4D-939F-E325A8E7EE00}"/>
              </a:ext>
            </a:extLst>
          </p:cNvPr>
          <p:cNvSpPr>
            <a:spLocks noGrp="1"/>
          </p:cNvSpPr>
          <p:nvPr>
            <p:ph sz="quarter" idx="15"/>
          </p:nvPr>
        </p:nvSpPr>
        <p:spPr/>
        <p:txBody>
          <a:bodyPr>
            <a:normAutofit/>
          </a:bodyPr>
          <a:lstStyle/>
          <a:p>
            <a:pPr>
              <a:lnSpc>
                <a:spcPct val="120000"/>
              </a:lnSpc>
              <a:spcBef>
                <a:spcPts val="600"/>
              </a:spcBef>
              <a:spcAft>
                <a:spcPts val="600"/>
              </a:spcAft>
            </a:pPr>
            <a:r>
              <a:rPr lang="zh-CN" altLang="en-US" dirty="0">
                <a:latin typeface="+mj-lt"/>
                <a:ea typeface="黑体" pitchFamily="49" charset="-122"/>
              </a:rPr>
              <a:t>新时期的卓越</a:t>
            </a:r>
            <a:r>
              <a:rPr lang="en-US" altLang="zh-CN" dirty="0">
                <a:latin typeface="+mj-lt"/>
                <a:ea typeface="黑体" pitchFamily="49" charset="-122"/>
              </a:rPr>
              <a:t>IT</a:t>
            </a:r>
            <a:r>
              <a:rPr lang="zh-CN" altLang="en-US" dirty="0">
                <a:latin typeface="+mj-lt"/>
                <a:ea typeface="黑体" pitchFamily="49" charset="-122"/>
              </a:rPr>
              <a:t>人：应用驱动创新的开放成长体系</a:t>
            </a:r>
            <a:endParaRPr lang="en-US" altLang="zh-CN" dirty="0">
              <a:latin typeface="+mj-lt"/>
              <a:ea typeface="黑体" pitchFamily="49" charset="-122"/>
            </a:endParaRPr>
          </a:p>
          <a:p>
            <a:pPr lvl="1">
              <a:lnSpc>
                <a:spcPct val="120000"/>
              </a:lnSpc>
              <a:spcBef>
                <a:spcPts val="600"/>
              </a:spcBef>
            </a:pPr>
            <a:r>
              <a:rPr lang="zh-CN" altLang="en-US" dirty="0">
                <a:latin typeface="+mj-lt"/>
                <a:ea typeface="黑体" pitchFamily="49" charset="-122"/>
              </a:rPr>
              <a:t>开放的思想</a:t>
            </a:r>
          </a:p>
          <a:p>
            <a:pPr lvl="1">
              <a:lnSpc>
                <a:spcPct val="120000"/>
              </a:lnSpc>
              <a:spcBef>
                <a:spcPts val="600"/>
              </a:spcBef>
            </a:pPr>
            <a:r>
              <a:rPr lang="zh-CN" altLang="en-US" dirty="0">
                <a:latin typeface="+mj-lt"/>
                <a:ea typeface="黑体" pitchFamily="49" charset="-122"/>
              </a:rPr>
              <a:t>开放的问题</a:t>
            </a:r>
            <a:endParaRPr lang="en-US" altLang="zh-CN" dirty="0">
              <a:latin typeface="+mj-lt"/>
              <a:ea typeface="黑体" pitchFamily="49" charset="-122"/>
            </a:endParaRPr>
          </a:p>
          <a:p>
            <a:pPr lvl="1">
              <a:lnSpc>
                <a:spcPct val="120000"/>
              </a:lnSpc>
              <a:spcBef>
                <a:spcPts val="600"/>
              </a:spcBef>
            </a:pPr>
            <a:r>
              <a:rPr lang="zh-CN" altLang="en-US" dirty="0">
                <a:latin typeface="+mj-lt"/>
                <a:ea typeface="黑体" pitchFamily="49" charset="-122"/>
              </a:rPr>
              <a:t>开放的教育</a:t>
            </a:r>
          </a:p>
          <a:p>
            <a:pPr lvl="1">
              <a:lnSpc>
                <a:spcPct val="120000"/>
              </a:lnSpc>
              <a:spcBef>
                <a:spcPts val="600"/>
              </a:spcBef>
            </a:pPr>
            <a:r>
              <a:rPr lang="zh-CN" altLang="en-US" dirty="0">
                <a:solidFill>
                  <a:srgbClr val="C00000"/>
                </a:solidFill>
                <a:latin typeface="+mj-lt"/>
                <a:ea typeface="黑体" pitchFamily="49" charset="-122"/>
              </a:rPr>
              <a:t>开放的平台</a:t>
            </a:r>
            <a:endParaRPr lang="zh-CN" altLang="en-US" sz="3200" dirty="0">
              <a:latin typeface="+mj-lt"/>
              <a:ea typeface="黑体" pitchFamily="49" charset="-122"/>
            </a:endParaRPr>
          </a:p>
          <a:p>
            <a:pPr lvl="1">
              <a:lnSpc>
                <a:spcPct val="120000"/>
              </a:lnSpc>
              <a:spcBef>
                <a:spcPts val="600"/>
              </a:spcBef>
            </a:pPr>
            <a:r>
              <a:rPr lang="zh-CN" altLang="en-US" dirty="0">
                <a:solidFill>
                  <a:srgbClr val="C00000"/>
                </a:solidFill>
                <a:latin typeface="+mj-lt"/>
                <a:ea typeface="黑体" pitchFamily="49" charset="-122"/>
              </a:rPr>
              <a:t>开放的技能</a:t>
            </a:r>
          </a:p>
          <a:p>
            <a:endParaRPr lang="zh-CN" altLang="en-US" sz="3600" dirty="0"/>
          </a:p>
        </p:txBody>
      </p:sp>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开放</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pic>
        <p:nvPicPr>
          <p:cNvPr id="9" name="Picture 2">
            <a:extLst>
              <a:ext uri="{FF2B5EF4-FFF2-40B4-BE49-F238E27FC236}">
                <a16:creationId xmlns:a16="http://schemas.microsoft.com/office/drawing/2014/main" id="{65259F42-0D39-4FC9-8905-FA02C83801B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75376" y="1979489"/>
            <a:ext cx="1478967" cy="1074531"/>
          </a:xfrm>
          <a:prstGeom prst="rect">
            <a:avLst/>
          </a:prstGeom>
          <a:noFill/>
          <a:ln w="9525">
            <a:noFill/>
            <a:miter lim="800000"/>
            <a:headEnd/>
            <a:tailEnd/>
          </a:ln>
        </p:spPr>
      </p:pic>
      <p:pic>
        <p:nvPicPr>
          <p:cNvPr id="13" name="Picture 3">
            <a:extLst>
              <a:ext uri="{FF2B5EF4-FFF2-40B4-BE49-F238E27FC236}">
                <a16:creationId xmlns:a16="http://schemas.microsoft.com/office/drawing/2014/main" id="{5D423655-F129-4B7E-BB97-AB40056E7B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38984" y="1830904"/>
            <a:ext cx="1685151" cy="1407596"/>
          </a:xfrm>
          <a:prstGeom prst="rect">
            <a:avLst/>
          </a:prstGeom>
          <a:noFill/>
          <a:ln w="9525">
            <a:noFill/>
            <a:miter lim="800000"/>
            <a:headEnd/>
            <a:tailEnd/>
          </a:ln>
        </p:spPr>
      </p:pic>
      <p:pic>
        <p:nvPicPr>
          <p:cNvPr id="15" name="Picture 5">
            <a:extLst>
              <a:ext uri="{FF2B5EF4-FFF2-40B4-BE49-F238E27FC236}">
                <a16:creationId xmlns:a16="http://schemas.microsoft.com/office/drawing/2014/main" id="{A0E4A163-447D-4788-8B17-CE487B4F73B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24109" y="1709865"/>
            <a:ext cx="1518617" cy="1613778"/>
          </a:xfrm>
          <a:prstGeom prst="rect">
            <a:avLst/>
          </a:prstGeom>
          <a:noFill/>
          <a:ln w="9525">
            <a:noFill/>
            <a:miter lim="800000"/>
            <a:headEnd/>
            <a:tailEnd/>
          </a:ln>
        </p:spPr>
      </p:pic>
      <p:sp>
        <p:nvSpPr>
          <p:cNvPr id="17" name="右箭头 7">
            <a:extLst>
              <a:ext uri="{FF2B5EF4-FFF2-40B4-BE49-F238E27FC236}">
                <a16:creationId xmlns:a16="http://schemas.microsoft.com/office/drawing/2014/main" id="{25D9B2A5-9758-4897-9D02-5DFCC15E0816}"/>
              </a:ext>
            </a:extLst>
          </p:cNvPr>
          <p:cNvSpPr/>
          <p:nvPr/>
        </p:nvSpPr>
        <p:spPr>
          <a:xfrm>
            <a:off x="6454343" y="2354678"/>
            <a:ext cx="584641" cy="3343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右箭头 7">
            <a:extLst>
              <a:ext uri="{FF2B5EF4-FFF2-40B4-BE49-F238E27FC236}">
                <a16:creationId xmlns:a16="http://schemas.microsoft.com/office/drawing/2014/main" id="{2FBEC1A7-2A20-469C-8C2A-822ADCE474F8}"/>
              </a:ext>
            </a:extLst>
          </p:cNvPr>
          <p:cNvSpPr/>
          <p:nvPr/>
        </p:nvSpPr>
        <p:spPr>
          <a:xfrm>
            <a:off x="8604843" y="2367547"/>
            <a:ext cx="584641" cy="3343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右大括号 21">
            <a:extLst>
              <a:ext uri="{FF2B5EF4-FFF2-40B4-BE49-F238E27FC236}">
                <a16:creationId xmlns:a16="http://schemas.microsoft.com/office/drawing/2014/main" id="{03697E7F-EA0B-4360-9134-8886EE051F3F}"/>
              </a:ext>
            </a:extLst>
          </p:cNvPr>
          <p:cNvSpPr/>
          <p:nvPr/>
        </p:nvSpPr>
        <p:spPr>
          <a:xfrm>
            <a:off x="3325634" y="3534341"/>
            <a:ext cx="288032" cy="79208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3" name="TextBox 10">
            <a:extLst>
              <a:ext uri="{FF2B5EF4-FFF2-40B4-BE49-F238E27FC236}">
                <a16:creationId xmlns:a16="http://schemas.microsoft.com/office/drawing/2014/main" id="{C8C5C444-BFE3-4EF7-B3AF-B2E477851541}"/>
              </a:ext>
            </a:extLst>
          </p:cNvPr>
          <p:cNvSpPr txBox="1"/>
          <p:nvPr/>
        </p:nvSpPr>
        <p:spPr>
          <a:xfrm>
            <a:off x="3937230" y="3699552"/>
            <a:ext cx="1415772" cy="461665"/>
          </a:xfrm>
          <a:prstGeom prst="rect">
            <a:avLst/>
          </a:prstGeom>
          <a:solidFill>
            <a:schemeClr val="tx2"/>
          </a:solidFill>
          <a:ln>
            <a:noFill/>
          </a:ln>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400" dirty="0">
                <a:latin typeface="黑体" pitchFamily="49" charset="-122"/>
                <a:ea typeface="黑体" pitchFamily="49" charset="-122"/>
              </a:rPr>
              <a:t>开源技术</a:t>
            </a:r>
          </a:p>
        </p:txBody>
      </p:sp>
      <p:sp>
        <p:nvSpPr>
          <p:cNvPr id="24" name="矩形 23">
            <a:extLst>
              <a:ext uri="{FF2B5EF4-FFF2-40B4-BE49-F238E27FC236}">
                <a16:creationId xmlns:a16="http://schemas.microsoft.com/office/drawing/2014/main" id="{D96ADEFE-5A81-46B7-A9A5-4B782A5CFA06}"/>
              </a:ext>
            </a:extLst>
          </p:cNvPr>
          <p:cNvSpPr/>
          <p:nvPr/>
        </p:nvSpPr>
        <p:spPr>
          <a:xfrm>
            <a:off x="1912659" y="4962638"/>
            <a:ext cx="8366682" cy="461665"/>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2400" b="1" dirty="0">
                <a:solidFill>
                  <a:schemeClr val="bg1"/>
                </a:solidFill>
                <a:latin typeface="Calibri" panose="020F0502020204030204" pitchFamily="34" charset="0"/>
                <a:cs typeface="Calibri" panose="020F0502020204030204" pitchFamily="34" charset="0"/>
              </a:rPr>
              <a:t>Living on the cloud, swimming in the (open source) pool</a:t>
            </a:r>
            <a:endParaRPr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0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开源技术发展历程</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sp>
        <p:nvSpPr>
          <p:cNvPr id="3" name="内容占位符 2">
            <a:extLst>
              <a:ext uri="{FF2B5EF4-FFF2-40B4-BE49-F238E27FC236}">
                <a16:creationId xmlns:a16="http://schemas.microsoft.com/office/drawing/2014/main" id="{B5978939-DCDC-46C1-826C-2C855748C121}"/>
              </a:ext>
            </a:extLst>
          </p:cNvPr>
          <p:cNvSpPr>
            <a:spLocks noGrp="1"/>
          </p:cNvSpPr>
          <p:nvPr>
            <p:ph sz="quarter" idx="15"/>
          </p:nvPr>
        </p:nvSpPr>
        <p:spPr>
          <a:xfrm>
            <a:off x="363462" y="4320317"/>
            <a:ext cx="11465075" cy="1455821"/>
          </a:xfrm>
        </p:spPr>
        <p:txBody>
          <a:bodyPr>
            <a:normAutofit/>
          </a:bodyPr>
          <a:lstStyle/>
          <a:p>
            <a:r>
              <a:rPr lang="zh-CN" altLang="en-US" sz="2000" dirty="0"/>
              <a:t>今天已经不是开源和闭源之间的选择与博弈，而是大面积的开源与开源项目之间的竞争，这里面包含了</a:t>
            </a:r>
            <a:r>
              <a:rPr lang="zh-CN" altLang="en-US" sz="2000" dirty="0">
                <a:solidFill>
                  <a:srgbClr val="C00000"/>
                </a:solidFill>
              </a:rPr>
              <a:t>技术、社区、人才</a:t>
            </a:r>
            <a:r>
              <a:rPr lang="zh-CN" altLang="en-US" sz="2000" dirty="0"/>
              <a:t>等众多方面的综合因素。所谓，</a:t>
            </a:r>
            <a:r>
              <a:rPr lang="zh-CN" altLang="en-US" sz="2000" dirty="0">
                <a:solidFill>
                  <a:srgbClr val="C00000"/>
                </a:solidFill>
              </a:rPr>
              <a:t>得开放者得天下！</a:t>
            </a:r>
          </a:p>
          <a:p>
            <a:r>
              <a:rPr lang="zh-CN" altLang="en-US" sz="2000" dirty="0"/>
              <a:t>例如，</a:t>
            </a:r>
            <a:r>
              <a:rPr lang="en-US" altLang="zh-CN" sz="2000" dirty="0">
                <a:solidFill>
                  <a:srgbClr val="C00000"/>
                </a:solidFill>
              </a:rPr>
              <a:t>Kubernetes</a:t>
            </a:r>
            <a:r>
              <a:rPr lang="zh-CN" altLang="en-US" sz="2000" dirty="0">
                <a:solidFill>
                  <a:srgbClr val="C00000"/>
                </a:solidFill>
              </a:rPr>
              <a:t>社区</a:t>
            </a:r>
            <a:r>
              <a:rPr lang="zh-CN" altLang="en-US" sz="2000" dirty="0"/>
              <a:t>战略性的全方位吸引开发者的策略令人叹为观止！</a:t>
            </a:r>
          </a:p>
          <a:p>
            <a:endParaRPr lang="zh-CN" altLang="en-US" sz="2000" dirty="0"/>
          </a:p>
        </p:txBody>
      </p:sp>
      <p:pic>
        <p:nvPicPr>
          <p:cNvPr id="5" name="Picture 2">
            <a:extLst>
              <a:ext uri="{FF2B5EF4-FFF2-40B4-BE49-F238E27FC236}">
                <a16:creationId xmlns:a16="http://schemas.microsoft.com/office/drawing/2014/main" id="{B424A27B-A0F0-4EF8-8A72-940284023940}"/>
              </a:ext>
            </a:extLst>
          </p:cNvPr>
          <p:cNvPicPr>
            <a:picLocks noChangeAspect="1" noChangeArrowheads="1"/>
          </p:cNvPicPr>
          <p:nvPr/>
        </p:nvPicPr>
        <p:blipFill>
          <a:blip r:embed="rId2" cstate="print"/>
          <a:srcRect/>
          <a:stretch>
            <a:fillRect/>
          </a:stretch>
        </p:blipFill>
        <p:spPr bwMode="auto">
          <a:xfrm>
            <a:off x="571500" y="731468"/>
            <a:ext cx="7124590" cy="3434524"/>
          </a:xfrm>
          <a:prstGeom prst="rect">
            <a:avLst/>
          </a:prstGeom>
          <a:ln>
            <a:noFill/>
          </a:ln>
          <a:effectLst>
            <a:outerShdw blurRad="190500" algn="tl" rotWithShape="0">
              <a:srgbClr val="000000">
                <a:alpha val="70000"/>
              </a:srgbClr>
            </a:outerShdw>
          </a:effectLst>
        </p:spPr>
      </p:pic>
      <p:pic>
        <p:nvPicPr>
          <p:cNvPr id="18" name="Picture 2">
            <a:extLst>
              <a:ext uri="{FF2B5EF4-FFF2-40B4-BE49-F238E27FC236}">
                <a16:creationId xmlns:a16="http://schemas.microsoft.com/office/drawing/2014/main" id="{3703E395-FEBF-4D6D-8E8E-92D2F15BA4FC}"/>
              </a:ext>
            </a:extLst>
          </p:cNvPr>
          <p:cNvPicPr>
            <a:picLocks noChangeAspect="1" noChangeArrowheads="1"/>
          </p:cNvPicPr>
          <p:nvPr/>
        </p:nvPicPr>
        <p:blipFill>
          <a:blip r:embed="rId3" cstate="print"/>
          <a:srcRect/>
          <a:stretch>
            <a:fillRect/>
          </a:stretch>
        </p:blipFill>
        <p:spPr bwMode="auto">
          <a:xfrm>
            <a:off x="4635499" y="5803651"/>
            <a:ext cx="1166458" cy="897645"/>
          </a:xfrm>
          <a:prstGeom prst="rect">
            <a:avLst/>
          </a:prstGeom>
          <a:noFill/>
          <a:ln w="9525">
            <a:noFill/>
            <a:miter lim="800000"/>
            <a:headEnd/>
            <a:tailEnd/>
          </a:ln>
        </p:spPr>
      </p:pic>
      <p:pic>
        <p:nvPicPr>
          <p:cNvPr id="19" name="Picture 3">
            <a:extLst>
              <a:ext uri="{FF2B5EF4-FFF2-40B4-BE49-F238E27FC236}">
                <a16:creationId xmlns:a16="http://schemas.microsoft.com/office/drawing/2014/main" id="{3977586A-7741-4ED0-A47A-BF33369B7F09}"/>
              </a:ext>
            </a:extLst>
          </p:cNvPr>
          <p:cNvPicPr>
            <a:picLocks noChangeAspect="1" noChangeArrowheads="1"/>
          </p:cNvPicPr>
          <p:nvPr/>
        </p:nvPicPr>
        <p:blipFill>
          <a:blip r:embed="rId4" cstate="print"/>
          <a:srcRect/>
          <a:stretch>
            <a:fillRect/>
          </a:stretch>
        </p:blipFill>
        <p:spPr bwMode="auto">
          <a:xfrm>
            <a:off x="1090337" y="5917451"/>
            <a:ext cx="2366101" cy="670046"/>
          </a:xfrm>
          <a:prstGeom prst="rect">
            <a:avLst/>
          </a:prstGeom>
          <a:noFill/>
          <a:ln w="9525">
            <a:noFill/>
            <a:miter lim="800000"/>
            <a:headEnd/>
            <a:tailEnd/>
          </a:ln>
        </p:spPr>
      </p:pic>
      <p:sp>
        <p:nvSpPr>
          <p:cNvPr id="26" name="内容占位符 4">
            <a:extLst>
              <a:ext uri="{FF2B5EF4-FFF2-40B4-BE49-F238E27FC236}">
                <a16:creationId xmlns:a16="http://schemas.microsoft.com/office/drawing/2014/main" id="{6C35C1C9-5FE7-40A5-A7F2-3FB591911AC8}"/>
              </a:ext>
            </a:extLst>
          </p:cNvPr>
          <p:cNvSpPr txBox="1">
            <a:spLocks/>
          </p:cNvSpPr>
          <p:nvPr/>
        </p:nvSpPr>
        <p:spPr>
          <a:xfrm>
            <a:off x="8925588" y="972746"/>
            <a:ext cx="2035180" cy="3069865"/>
          </a:xfrm>
          <a:prstGeom prst="rect">
            <a:avLst/>
          </a:prstGeom>
        </p:spPr>
        <p:style>
          <a:lnRef idx="2">
            <a:schemeClr val="accent2"/>
          </a:lnRef>
          <a:fillRef idx="1">
            <a:schemeClr val="lt1"/>
          </a:fillRef>
          <a:effectRef idx="0">
            <a:schemeClr val="accent2"/>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Git</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Hadoop</a:t>
            </a: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Spark</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OpenStack</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KVM</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Xen</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Docker</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Ceph</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Mininet	</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OpenDaylight</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a:pPr>
            <a:r>
              <a:rPr lang="en-US" altLang="zh-CN" sz="1800">
                <a:latin typeface="Calibri" panose="020F0502020204030204" pitchFamily="34" charset="0"/>
                <a:ea typeface="黑体" pitchFamily="49" charset="-122"/>
                <a:cs typeface="Calibri" panose="020F0502020204030204" pitchFamily="34" charset="0"/>
              </a:rPr>
              <a:t>Node.js</a:t>
            </a:r>
          </a:p>
          <a:p>
            <a:pPr>
              <a:lnSpc>
                <a:spcPts val="1520"/>
              </a:lnSpc>
              <a:spcBef>
                <a:spcPts val="0"/>
              </a:spcBef>
              <a:buFont typeface="+mj-lt"/>
              <a:buAutoNum type="arabicPeriod" startAt="16"/>
            </a:pPr>
            <a:r>
              <a:rPr lang="en-US" altLang="zh-CN" sz="1800">
                <a:latin typeface="Calibri" panose="020F0502020204030204" pitchFamily="34" charset="0"/>
                <a:ea typeface="黑体" pitchFamily="49" charset="-122"/>
                <a:cs typeface="Calibri" panose="020F0502020204030204" pitchFamily="34" charset="0"/>
              </a:rPr>
              <a:t>Kubernetes</a:t>
            </a:r>
            <a:endParaRPr lang="zh-CN" altLang="zh-CN" sz="1800">
              <a:latin typeface="Calibri" panose="020F0502020204030204" pitchFamily="34" charset="0"/>
              <a:ea typeface="黑体" pitchFamily="49" charset="-122"/>
              <a:cs typeface="Calibri" panose="020F0502020204030204" pitchFamily="34" charset="0"/>
            </a:endParaRPr>
          </a:p>
          <a:p>
            <a:pPr>
              <a:lnSpc>
                <a:spcPts val="1520"/>
              </a:lnSpc>
              <a:spcBef>
                <a:spcPts val="0"/>
              </a:spcBef>
              <a:buFont typeface="+mj-lt"/>
              <a:buAutoNum type="arabicPeriod" startAt="16"/>
            </a:pPr>
            <a:r>
              <a:rPr lang="en-US" altLang="zh-CN" sz="1800">
                <a:latin typeface="Calibri" panose="020F0502020204030204" pitchFamily="34" charset="0"/>
                <a:ea typeface="黑体" pitchFamily="49" charset="-122"/>
                <a:cs typeface="Calibri" panose="020F0502020204030204" pitchFamily="34" charset="0"/>
              </a:rPr>
              <a:t>Mesos</a:t>
            </a:r>
          </a:p>
          <a:p>
            <a:pPr>
              <a:lnSpc>
                <a:spcPts val="1520"/>
              </a:lnSpc>
              <a:spcBef>
                <a:spcPts val="0"/>
              </a:spcBef>
              <a:buFont typeface="+mj-lt"/>
              <a:buAutoNum type="arabicPeriod" startAt="16"/>
            </a:pPr>
            <a:r>
              <a:rPr lang="en-US" altLang="zh-CN" sz="1800">
                <a:latin typeface="Calibri" panose="020F0502020204030204" pitchFamily="34" charset="0"/>
                <a:ea typeface="黑体" pitchFamily="49" charset="-122"/>
                <a:cs typeface="Calibri" panose="020F0502020204030204" pitchFamily="34" charset="0"/>
              </a:rPr>
              <a:t>TensorFlow</a:t>
            </a:r>
            <a:endParaRPr lang="en-US" altLang="zh-CN" sz="1800" dirty="0">
              <a:latin typeface="Calibri" panose="020F0502020204030204" pitchFamily="34" charset="0"/>
              <a:ea typeface="黑体" pitchFamily="49" charset="-122"/>
              <a:cs typeface="Calibri" panose="020F0502020204030204" pitchFamily="34" charset="0"/>
            </a:endParaRPr>
          </a:p>
        </p:txBody>
      </p:sp>
    </p:spTree>
    <p:extLst>
      <p:ext uri="{BB962C8B-B14F-4D97-AF65-F5344CB8AC3E}">
        <p14:creationId xmlns:p14="http://schemas.microsoft.com/office/powerpoint/2010/main" val="316669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开源技术生态体系</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pic>
        <p:nvPicPr>
          <p:cNvPr id="8" name="Picture 2">
            <a:extLst>
              <a:ext uri="{FF2B5EF4-FFF2-40B4-BE49-F238E27FC236}">
                <a16:creationId xmlns:a16="http://schemas.microsoft.com/office/drawing/2014/main" id="{909F0F04-325C-4CF9-89FF-47A959EDC70F}"/>
              </a:ext>
            </a:extLst>
          </p:cNvPr>
          <p:cNvPicPr>
            <a:picLocks noGrp="1" noChangeAspect="1" noChangeArrowheads="1"/>
          </p:cNvPicPr>
          <p:nvPr>
            <p:ph sz="quarter" idx="15"/>
          </p:nvPr>
        </p:nvPicPr>
        <p:blipFill>
          <a:blip r:embed="rId2" cstate="print"/>
          <a:srcRect/>
          <a:stretch>
            <a:fillRect/>
          </a:stretch>
        </p:blipFill>
        <p:spPr bwMode="auto">
          <a:xfrm>
            <a:off x="1022597" y="548417"/>
            <a:ext cx="10146806" cy="5031561"/>
          </a:xfrm>
          <a:prstGeom prst="rect">
            <a:avLst/>
          </a:prstGeom>
          <a:noFill/>
          <a:ln w="9525">
            <a:noFill/>
            <a:miter lim="800000"/>
            <a:headEnd/>
            <a:tailEnd/>
          </a:ln>
        </p:spPr>
      </p:pic>
    </p:spTree>
    <p:extLst>
      <p:ext uri="{BB962C8B-B14F-4D97-AF65-F5344CB8AC3E}">
        <p14:creationId xmlns:p14="http://schemas.microsoft.com/office/powerpoint/2010/main" val="193532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协作</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sp>
        <p:nvSpPr>
          <p:cNvPr id="5" name="矩形 4">
            <a:extLst>
              <a:ext uri="{FF2B5EF4-FFF2-40B4-BE49-F238E27FC236}">
                <a16:creationId xmlns:a16="http://schemas.microsoft.com/office/drawing/2014/main" id="{4EFED206-FFC2-4D23-AE7B-2A470AB6D9A0}"/>
              </a:ext>
            </a:extLst>
          </p:cNvPr>
          <p:cNvSpPr/>
          <p:nvPr/>
        </p:nvSpPr>
        <p:spPr>
          <a:xfrm>
            <a:off x="3233678" y="813941"/>
            <a:ext cx="5724644" cy="461665"/>
          </a:xfrm>
          <a:prstGeom prst="rect">
            <a:avLst/>
          </a:prstGeom>
        </p:spPr>
        <p:txBody>
          <a:bodyPr wrap="none">
            <a:spAutoFit/>
          </a:bodyPr>
          <a:lstStyle/>
          <a:p>
            <a:r>
              <a:rPr lang="zh-CN" altLang="en-US" sz="2400" dirty="0">
                <a:solidFill>
                  <a:schemeClr val="tx2"/>
                </a:solidFill>
                <a:latin typeface="黑体" pitchFamily="49" charset="-122"/>
                <a:ea typeface="黑体" pitchFamily="49" charset="-122"/>
              </a:rPr>
              <a:t>自然界和人类社会中的典型群体智能现象</a:t>
            </a:r>
          </a:p>
        </p:txBody>
      </p:sp>
      <p:pic>
        <p:nvPicPr>
          <p:cNvPr id="10" name="Picture 2">
            <a:extLst>
              <a:ext uri="{FF2B5EF4-FFF2-40B4-BE49-F238E27FC236}">
                <a16:creationId xmlns:a16="http://schemas.microsoft.com/office/drawing/2014/main" id="{2B6DC72E-15D3-4F03-B19A-D3754D583DEA}"/>
              </a:ext>
            </a:extLst>
          </p:cNvPr>
          <p:cNvPicPr>
            <a:picLocks noChangeAspect="1" noChangeArrowheads="1"/>
          </p:cNvPicPr>
          <p:nvPr/>
        </p:nvPicPr>
        <p:blipFill>
          <a:blip r:embed="rId2" cstate="print"/>
          <a:srcRect/>
          <a:stretch>
            <a:fillRect/>
          </a:stretch>
        </p:blipFill>
        <p:spPr bwMode="auto">
          <a:xfrm>
            <a:off x="1200460" y="1677729"/>
            <a:ext cx="9791080" cy="2701766"/>
          </a:xfrm>
          <a:prstGeom prst="rect">
            <a:avLst/>
          </a:prstGeom>
          <a:noFill/>
          <a:ln w="9525">
            <a:noFill/>
            <a:miter lim="800000"/>
            <a:headEnd/>
            <a:tailEnd/>
          </a:ln>
        </p:spPr>
      </p:pic>
      <p:sp>
        <p:nvSpPr>
          <p:cNvPr id="12" name="矩形 11">
            <a:extLst>
              <a:ext uri="{FF2B5EF4-FFF2-40B4-BE49-F238E27FC236}">
                <a16:creationId xmlns:a16="http://schemas.microsoft.com/office/drawing/2014/main" id="{B8AFA395-D59B-485D-882A-C8A29C34CD25}"/>
              </a:ext>
            </a:extLst>
          </p:cNvPr>
          <p:cNvSpPr/>
          <p:nvPr/>
        </p:nvSpPr>
        <p:spPr>
          <a:xfrm>
            <a:off x="1683577" y="4755792"/>
            <a:ext cx="8824845" cy="461665"/>
          </a:xfrm>
          <a:prstGeom prst="rect">
            <a:avLst/>
          </a:prstGeom>
          <a:solidFill>
            <a:srgbClr val="C00000"/>
          </a:solidFill>
          <a:ln>
            <a:noFill/>
          </a:ln>
        </p:spPr>
        <p:txBody>
          <a:bodyPr wrap="square">
            <a:spAutoFit/>
          </a:bodyPr>
          <a:lstStyle/>
          <a:p>
            <a:pPr algn="ctr"/>
            <a:r>
              <a:rPr lang="zh-CN" altLang="en-US" sz="2400" dirty="0">
                <a:solidFill>
                  <a:schemeClr val="bg1"/>
                </a:solidFill>
                <a:latin typeface="黑体" pitchFamily="49" charset="-122"/>
                <a:ea typeface="黑体" pitchFamily="49" charset="-122"/>
              </a:rPr>
              <a:t>互联网的出现为人类群体智能的进一步发展提供崭新的技术支撑</a:t>
            </a:r>
          </a:p>
        </p:txBody>
      </p:sp>
    </p:spTree>
    <p:extLst>
      <p:ext uri="{BB962C8B-B14F-4D97-AF65-F5344CB8AC3E}">
        <p14:creationId xmlns:p14="http://schemas.microsoft.com/office/powerpoint/2010/main" val="3826552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3F507DB-0084-48A5-9CBB-B69E0981B648}"/>
              </a:ext>
            </a:extLst>
          </p:cNvPr>
          <p:cNvSpPr>
            <a:spLocks noGrp="1"/>
          </p:cNvSpPr>
          <p:nvPr>
            <p:ph type="body" sz="quarter" idx="14"/>
          </p:nvPr>
        </p:nvSpPr>
        <p:spPr/>
        <p:txBody>
          <a:bodyPr/>
          <a:lstStyle/>
          <a:p>
            <a:r>
              <a:rPr lang="zh-CN" altLang="en-US" dirty="0"/>
              <a:t>基于协作的互联网群体智能</a:t>
            </a:r>
          </a:p>
        </p:txBody>
      </p:sp>
      <p:sp>
        <p:nvSpPr>
          <p:cNvPr id="4" name="文本占位符 3">
            <a:extLst>
              <a:ext uri="{FF2B5EF4-FFF2-40B4-BE49-F238E27FC236}">
                <a16:creationId xmlns:a16="http://schemas.microsoft.com/office/drawing/2014/main" id="{82C44F7E-2C89-4D3C-B398-9A7A5A7254DC}"/>
              </a:ext>
            </a:extLst>
          </p:cNvPr>
          <p:cNvSpPr>
            <a:spLocks noGrp="1"/>
          </p:cNvSpPr>
          <p:nvPr>
            <p:ph type="body" sz="quarter" idx="16"/>
          </p:nvPr>
        </p:nvSpPr>
        <p:spPr/>
        <p:txBody>
          <a:bodyPr/>
          <a:lstStyle/>
          <a:p>
            <a:r>
              <a:rPr lang="en-US" altLang="zh-CN" dirty="0"/>
              <a:t>15.1  </a:t>
            </a:r>
            <a:r>
              <a:rPr lang="zh-CN" altLang="en-US" dirty="0"/>
              <a:t>开放的世界</a:t>
            </a:r>
          </a:p>
        </p:txBody>
      </p:sp>
      <p:pic>
        <p:nvPicPr>
          <p:cNvPr id="2" name="Picture 2">
            <a:extLst>
              <a:ext uri="{FF2B5EF4-FFF2-40B4-BE49-F238E27FC236}">
                <a16:creationId xmlns:a16="http://schemas.microsoft.com/office/drawing/2014/main" id="{716D418C-B89E-45F6-8EB3-62F154F9F6F5}"/>
              </a:ext>
            </a:extLst>
          </p:cNvPr>
          <p:cNvPicPr>
            <a:picLocks noChangeAspect="1" noChangeArrowheads="1"/>
          </p:cNvPicPr>
          <p:nvPr/>
        </p:nvPicPr>
        <p:blipFill>
          <a:blip r:embed="rId2" cstate="print"/>
          <a:srcRect/>
          <a:stretch>
            <a:fillRect/>
          </a:stretch>
        </p:blipFill>
        <p:spPr bwMode="auto">
          <a:xfrm>
            <a:off x="2511424" y="858561"/>
            <a:ext cx="7169150" cy="1060450"/>
          </a:xfrm>
          <a:prstGeom prst="rect">
            <a:avLst/>
          </a:prstGeom>
          <a:noFill/>
          <a:ln w="9525">
            <a:noFill/>
            <a:miter lim="800000"/>
            <a:headEnd/>
            <a:tailEnd/>
          </a:ln>
        </p:spPr>
      </p:pic>
      <p:sp>
        <p:nvSpPr>
          <p:cNvPr id="9" name="内容占位符 2">
            <a:extLst>
              <a:ext uri="{FF2B5EF4-FFF2-40B4-BE49-F238E27FC236}">
                <a16:creationId xmlns:a16="http://schemas.microsoft.com/office/drawing/2014/main" id="{C8CE32CC-88F2-44DD-BF3F-9BFCE481CDC6}"/>
              </a:ext>
            </a:extLst>
          </p:cNvPr>
          <p:cNvSpPr txBox="1">
            <a:spLocks/>
          </p:cNvSpPr>
          <p:nvPr/>
        </p:nvSpPr>
        <p:spPr>
          <a:xfrm>
            <a:off x="571500" y="2365754"/>
            <a:ext cx="10906626" cy="3012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zh-CN" altLang="en-US" dirty="0">
                <a:latin typeface="Calibri" panose="020F0502020204030204" pitchFamily="34" charset="0"/>
                <a:ea typeface="黑体" pitchFamily="49" charset="-122"/>
              </a:rPr>
              <a:t>互联网的不断发展，促成了互联网群体智能在解决多个领域的问题中展现了神奇的力量：</a:t>
            </a:r>
            <a:endParaRPr lang="en-US" altLang="zh-CN" dirty="0">
              <a:latin typeface="Calibri" panose="020F0502020204030204" pitchFamily="34" charset="0"/>
              <a:ea typeface="黑体" pitchFamily="49" charset="-122"/>
            </a:endParaRPr>
          </a:p>
          <a:p>
            <a:pPr lvl="1">
              <a:lnSpc>
                <a:spcPct val="120000"/>
              </a:lnSpc>
              <a:spcBef>
                <a:spcPts val="600"/>
              </a:spcBef>
            </a:pPr>
            <a:r>
              <a:rPr lang="en-US" altLang="zh-CN" dirty="0">
                <a:latin typeface="Calibri" panose="020F0502020204030204" pitchFamily="34" charset="0"/>
                <a:ea typeface="黑体" pitchFamily="49" charset="-122"/>
              </a:rPr>
              <a:t>Wikipedia</a:t>
            </a:r>
          </a:p>
          <a:p>
            <a:pPr lvl="1">
              <a:lnSpc>
                <a:spcPct val="120000"/>
              </a:lnSpc>
              <a:spcBef>
                <a:spcPts val="600"/>
              </a:spcBef>
            </a:pPr>
            <a:r>
              <a:rPr lang="en-US" altLang="zh-CN" dirty="0" err="1">
                <a:solidFill>
                  <a:srgbClr val="C00000"/>
                </a:solidFill>
                <a:latin typeface="Calibri" panose="020F0502020204030204" pitchFamily="34" charset="0"/>
                <a:ea typeface="黑体" pitchFamily="49" charset="-122"/>
              </a:rPr>
              <a:t>Github</a:t>
            </a:r>
            <a:endParaRPr lang="en-US" altLang="zh-CN" dirty="0">
              <a:solidFill>
                <a:srgbClr val="C00000"/>
              </a:solidFill>
              <a:latin typeface="Calibri" panose="020F0502020204030204" pitchFamily="34" charset="0"/>
              <a:ea typeface="黑体" pitchFamily="49" charset="-122"/>
            </a:endParaRPr>
          </a:p>
          <a:p>
            <a:pPr lvl="1">
              <a:lnSpc>
                <a:spcPct val="120000"/>
              </a:lnSpc>
              <a:spcBef>
                <a:spcPts val="600"/>
              </a:spcBef>
            </a:pPr>
            <a:r>
              <a:rPr lang="en-US" altLang="zh-CN" dirty="0">
                <a:latin typeface="Calibri" panose="020F0502020204030204" pitchFamily="34" charset="0"/>
                <a:ea typeface="黑体" pitchFamily="49" charset="-122"/>
              </a:rPr>
              <a:t>Stack Overflow</a:t>
            </a:r>
          </a:p>
          <a:p>
            <a:pPr lvl="1">
              <a:lnSpc>
                <a:spcPct val="120000"/>
              </a:lnSpc>
              <a:spcBef>
                <a:spcPts val="600"/>
              </a:spcBef>
            </a:pPr>
            <a:r>
              <a:rPr lang="en-US" altLang="zh-CN" dirty="0">
                <a:latin typeface="Calibri" panose="020F0502020204030204" pitchFamily="34" charset="0"/>
                <a:ea typeface="黑体" pitchFamily="49" charset="-122"/>
              </a:rPr>
              <a:t>Bitcoin</a:t>
            </a:r>
          </a:p>
        </p:txBody>
      </p:sp>
      <p:pic>
        <p:nvPicPr>
          <p:cNvPr id="3" name="Picture 3">
            <a:extLst>
              <a:ext uri="{FF2B5EF4-FFF2-40B4-BE49-F238E27FC236}">
                <a16:creationId xmlns:a16="http://schemas.microsoft.com/office/drawing/2014/main" id="{01AD4059-F7CC-40EA-A42B-4A9EFA5FCF6E}"/>
              </a:ext>
            </a:extLst>
          </p:cNvPr>
          <p:cNvPicPr>
            <a:picLocks noChangeAspect="1" noChangeArrowheads="1"/>
          </p:cNvPicPr>
          <p:nvPr/>
        </p:nvPicPr>
        <p:blipFill>
          <a:blip r:embed="rId3" cstate="print"/>
          <a:srcRect/>
          <a:stretch>
            <a:fillRect/>
          </a:stretch>
        </p:blipFill>
        <p:spPr bwMode="auto">
          <a:xfrm>
            <a:off x="3721357" y="3194605"/>
            <a:ext cx="2053950" cy="1643160"/>
          </a:xfrm>
          <a:prstGeom prst="rect">
            <a:avLst/>
          </a:prstGeom>
          <a:noFill/>
          <a:ln w="9525">
            <a:noFill/>
            <a:miter lim="800000"/>
            <a:headEnd/>
            <a:tailEnd/>
          </a:ln>
        </p:spPr>
      </p:pic>
      <p:pic>
        <p:nvPicPr>
          <p:cNvPr id="8" name="Picture 4">
            <a:extLst>
              <a:ext uri="{FF2B5EF4-FFF2-40B4-BE49-F238E27FC236}">
                <a16:creationId xmlns:a16="http://schemas.microsoft.com/office/drawing/2014/main" id="{B7663AD2-5069-42B9-9F31-B873CC160289}"/>
              </a:ext>
            </a:extLst>
          </p:cNvPr>
          <p:cNvPicPr>
            <a:picLocks noChangeAspect="1" noChangeArrowheads="1"/>
          </p:cNvPicPr>
          <p:nvPr/>
        </p:nvPicPr>
        <p:blipFill>
          <a:blip r:embed="rId4" cstate="print"/>
          <a:srcRect/>
          <a:stretch>
            <a:fillRect/>
          </a:stretch>
        </p:blipFill>
        <p:spPr bwMode="auto">
          <a:xfrm>
            <a:off x="5927458" y="3294767"/>
            <a:ext cx="2408210" cy="928983"/>
          </a:xfrm>
          <a:prstGeom prst="rect">
            <a:avLst/>
          </a:prstGeom>
          <a:noFill/>
          <a:ln w="9525">
            <a:noFill/>
            <a:miter lim="800000"/>
            <a:headEnd/>
            <a:tailEnd/>
          </a:ln>
        </p:spPr>
      </p:pic>
      <p:pic>
        <p:nvPicPr>
          <p:cNvPr id="15" name="Picture 5">
            <a:extLst>
              <a:ext uri="{FF2B5EF4-FFF2-40B4-BE49-F238E27FC236}">
                <a16:creationId xmlns:a16="http://schemas.microsoft.com/office/drawing/2014/main" id="{8098C506-CCAE-4472-A09A-9C96524A849C}"/>
              </a:ext>
            </a:extLst>
          </p:cNvPr>
          <p:cNvPicPr>
            <a:picLocks noChangeAspect="1" noChangeArrowheads="1"/>
          </p:cNvPicPr>
          <p:nvPr/>
        </p:nvPicPr>
        <p:blipFill>
          <a:blip r:embed="rId5" cstate="print"/>
          <a:srcRect/>
          <a:stretch>
            <a:fillRect/>
          </a:stretch>
        </p:blipFill>
        <p:spPr bwMode="auto">
          <a:xfrm>
            <a:off x="6555135" y="4509834"/>
            <a:ext cx="2421255" cy="529013"/>
          </a:xfrm>
          <a:prstGeom prst="rect">
            <a:avLst/>
          </a:prstGeom>
          <a:noFill/>
          <a:ln w="9525">
            <a:noFill/>
            <a:miter lim="800000"/>
            <a:headEnd/>
            <a:tailEnd/>
          </a:ln>
        </p:spPr>
      </p:pic>
      <p:pic>
        <p:nvPicPr>
          <p:cNvPr id="17" name="Picture 6">
            <a:extLst>
              <a:ext uri="{FF2B5EF4-FFF2-40B4-BE49-F238E27FC236}">
                <a16:creationId xmlns:a16="http://schemas.microsoft.com/office/drawing/2014/main" id="{29374750-2AC1-4522-8C36-7A100741360E}"/>
              </a:ext>
            </a:extLst>
          </p:cNvPr>
          <p:cNvPicPr>
            <a:picLocks noChangeAspect="1" noChangeArrowheads="1"/>
          </p:cNvPicPr>
          <p:nvPr/>
        </p:nvPicPr>
        <p:blipFill>
          <a:blip r:embed="rId6" cstate="print"/>
          <a:srcRect/>
          <a:stretch>
            <a:fillRect/>
          </a:stretch>
        </p:blipFill>
        <p:spPr bwMode="auto">
          <a:xfrm>
            <a:off x="8282766" y="3494647"/>
            <a:ext cx="3362642" cy="791815"/>
          </a:xfrm>
          <a:prstGeom prst="rect">
            <a:avLst/>
          </a:prstGeom>
          <a:noFill/>
          <a:ln w="9525">
            <a:noFill/>
            <a:miter lim="800000"/>
            <a:headEnd/>
            <a:tailEnd/>
          </a:ln>
        </p:spPr>
      </p:pic>
    </p:spTree>
    <p:extLst>
      <p:ext uri="{BB962C8B-B14F-4D97-AF65-F5344CB8AC3E}">
        <p14:creationId xmlns:p14="http://schemas.microsoft.com/office/powerpoint/2010/main" val="3852477290"/>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84_TF44868783.potx" id="{D23C0A83-2235-4092-8749-F0E8DE54B5C3}" vid="{C326C22E-123A-449E-B747-A350976D56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经典加粗精致演示文稿</Template>
  <TotalTime>6553</TotalTime>
  <Words>1550</Words>
  <Application>Microsoft Office PowerPoint</Application>
  <PresentationFormat>宽屏</PresentationFormat>
  <Paragraphs>261</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Microsoft YaHei Light</vt:lpstr>
      <vt:lpstr>Microsoft YaHei UI</vt:lpstr>
      <vt:lpstr>黑体</vt:lpstr>
      <vt:lpstr>微软雅黑</vt:lpstr>
      <vt:lpstr>Arial</vt:lpstr>
      <vt:lpstr>Calibri</vt:lpstr>
      <vt:lpstr>Calibri Light</vt:lpstr>
      <vt:lpstr>Corbel</vt:lpstr>
      <vt:lpstr>Office 主题</vt:lpstr>
      <vt:lpstr>数据科学与工程导论</vt:lpstr>
      <vt:lpstr>第 15 章 数据道德 与职业行为准则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15 章 数据道德 与职业行为准则</vt:lpstr>
      <vt:lpstr>PowerPoint 演示文稿</vt:lpstr>
      <vt:lpstr>PowerPoint 演示文稿</vt:lpstr>
      <vt:lpstr>PowerPoint 演示文稿</vt:lpstr>
      <vt:lpstr>PowerPoint 演示文稿</vt:lpstr>
      <vt:lpstr>PowerPoint 演示文稿</vt:lpstr>
      <vt:lpstr>PowerPoint 演示文稿</vt:lpstr>
      <vt:lpstr>第 15 章 数据道德 与职业行为准则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15 章 数据道德 与职业行为准则</vt:lpstr>
      <vt:lpstr>PowerPoint 演示文稿</vt:lpstr>
      <vt:lpstr>PowerPoint 演示文稿</vt:lpstr>
      <vt:lpstr>PowerPoint 演示文稿</vt:lpstr>
      <vt:lpstr>第 15 章 数据道德 与职业行为准则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数据科学与工程导论 - 12 深度学习</dc:title>
  <dc:creator>苏斌</dc:creator>
  <cp:lastModifiedBy>苏斌</cp:lastModifiedBy>
  <cp:revision>437</cp:revision>
  <dcterms:created xsi:type="dcterms:W3CDTF">2020-08-07T14:40:06Z</dcterms:created>
  <dcterms:modified xsi:type="dcterms:W3CDTF">2020-12-29T05:21:35Z</dcterms:modified>
</cp:coreProperties>
</file>